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67" r:id="rId3"/>
    <p:sldId id="268" r:id="rId4"/>
    <p:sldId id="269" r:id="rId5"/>
    <p:sldId id="270" r:id="rId6"/>
    <p:sldId id="301" r:id="rId7"/>
    <p:sldId id="272" r:id="rId8"/>
    <p:sldId id="273" r:id="rId9"/>
    <p:sldId id="274" r:id="rId10"/>
    <p:sldId id="278" r:id="rId11"/>
    <p:sldId id="279" r:id="rId12"/>
    <p:sldId id="280" r:id="rId13"/>
    <p:sldId id="281" r:id="rId14"/>
    <p:sldId id="282" r:id="rId15"/>
    <p:sldId id="283" r:id="rId16"/>
    <p:sldId id="284" r:id="rId17"/>
    <p:sldId id="266" r:id="rId18"/>
    <p:sldId id="286" r:id="rId19"/>
    <p:sldId id="289" r:id="rId20"/>
    <p:sldId id="288" r:id="rId21"/>
    <p:sldId id="287" r:id="rId22"/>
    <p:sldId id="290" r:id="rId23"/>
    <p:sldId id="298" r:id="rId24"/>
    <p:sldId id="300" r:id="rId25"/>
  </p:sldIdLst>
  <p:sldSz cx="18288000" cy="10287000"/>
  <p:notesSz cx="6858000" cy="9144000"/>
  <p:embeddedFontLst>
    <p:embeddedFont>
      <p:font typeface="Arial Black" panose="020B0A04020102020204" pitchFamily="34" charset="0"/>
      <p:bold r:id="rId27"/>
    </p:embeddedFont>
    <p:embeddedFont>
      <p:font typeface="Droid Serif Bold" panose="020B0604020202020204" charset="0"/>
      <p:regular r:id="rId28"/>
    </p:embeddedFont>
    <p:embeddedFont>
      <p:font typeface="Poppins" panose="00000500000000000000" pitchFamily="2" charset="0"/>
      <p:regular r:id="rId29"/>
      <p:bold r:id="rId30"/>
      <p:italic r:id="rId31"/>
      <p:boldItalic r:id="rId32"/>
    </p:embeddedFont>
    <p:embeddedFont>
      <p:font typeface="PT Serif 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autoAdjust="0"/>
    <p:restoredTop sz="94622" autoAdjust="0"/>
  </p:normalViewPr>
  <p:slideViewPr>
    <p:cSldViewPr>
      <p:cViewPr varScale="1">
        <p:scale>
          <a:sx n="62" d="100"/>
          <a:sy n="62" d="100"/>
        </p:scale>
        <p:origin x="703"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4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DA28-28E9-4C2C-97A6-0148E740219F}" type="datetimeFigureOut">
              <a:rPr lang="en-MY" smtClean="0"/>
              <a:t>3/10/2024</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884EE-C5FB-47F4-AF9D-82943C9535D7}" type="slidenum">
              <a:rPr lang="en-MY" smtClean="0"/>
              <a:t>‹#›</a:t>
            </a:fld>
            <a:endParaRPr lang="en-MY"/>
          </a:p>
        </p:txBody>
      </p:sp>
    </p:spTree>
    <p:extLst>
      <p:ext uri="{BB962C8B-B14F-4D97-AF65-F5344CB8AC3E}">
        <p14:creationId xmlns:p14="http://schemas.microsoft.com/office/powerpoint/2010/main" val="274600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DE9884EE-C5FB-47F4-AF9D-82943C9535D7}" type="slidenum">
              <a:rPr lang="en-MY" smtClean="0"/>
              <a:t>10</a:t>
            </a:fld>
            <a:endParaRPr lang="en-MY"/>
          </a:p>
        </p:txBody>
      </p:sp>
    </p:spTree>
    <p:extLst>
      <p:ext uri="{BB962C8B-B14F-4D97-AF65-F5344CB8AC3E}">
        <p14:creationId xmlns:p14="http://schemas.microsoft.com/office/powerpoint/2010/main" val="897127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DE9884EE-C5FB-47F4-AF9D-82943C9535D7}" type="slidenum">
              <a:rPr lang="en-MY" smtClean="0"/>
              <a:t>11</a:t>
            </a:fld>
            <a:endParaRPr lang="en-MY"/>
          </a:p>
        </p:txBody>
      </p:sp>
    </p:spTree>
    <p:extLst>
      <p:ext uri="{BB962C8B-B14F-4D97-AF65-F5344CB8AC3E}">
        <p14:creationId xmlns:p14="http://schemas.microsoft.com/office/powerpoint/2010/main" val="127062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DE9884EE-C5FB-47F4-AF9D-82943C9535D7}" type="slidenum">
              <a:rPr lang="en-MY" smtClean="0"/>
              <a:t>12</a:t>
            </a:fld>
            <a:endParaRPr lang="en-MY"/>
          </a:p>
        </p:txBody>
      </p:sp>
    </p:spTree>
    <p:extLst>
      <p:ext uri="{BB962C8B-B14F-4D97-AF65-F5344CB8AC3E}">
        <p14:creationId xmlns:p14="http://schemas.microsoft.com/office/powerpoint/2010/main" val="7126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DE9884EE-C5FB-47F4-AF9D-82943C9535D7}" type="slidenum">
              <a:rPr lang="en-MY" smtClean="0"/>
              <a:t>13</a:t>
            </a:fld>
            <a:endParaRPr lang="en-MY"/>
          </a:p>
        </p:txBody>
      </p:sp>
    </p:spTree>
    <p:extLst>
      <p:ext uri="{BB962C8B-B14F-4D97-AF65-F5344CB8AC3E}">
        <p14:creationId xmlns:p14="http://schemas.microsoft.com/office/powerpoint/2010/main" val="415941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DE9884EE-C5FB-47F4-AF9D-82943C9535D7}" type="slidenum">
              <a:rPr lang="en-MY" smtClean="0"/>
              <a:t>14</a:t>
            </a:fld>
            <a:endParaRPr lang="en-MY"/>
          </a:p>
        </p:txBody>
      </p:sp>
    </p:spTree>
    <p:extLst>
      <p:ext uri="{BB962C8B-B14F-4D97-AF65-F5344CB8AC3E}">
        <p14:creationId xmlns:p14="http://schemas.microsoft.com/office/powerpoint/2010/main" val="4265530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DE9884EE-C5FB-47F4-AF9D-82943C9535D7}" type="slidenum">
              <a:rPr lang="en-MY" smtClean="0"/>
              <a:t>15</a:t>
            </a:fld>
            <a:endParaRPr lang="en-MY"/>
          </a:p>
        </p:txBody>
      </p:sp>
    </p:spTree>
    <p:extLst>
      <p:ext uri="{BB962C8B-B14F-4D97-AF65-F5344CB8AC3E}">
        <p14:creationId xmlns:p14="http://schemas.microsoft.com/office/powerpoint/2010/main" val="3549814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DE9884EE-C5FB-47F4-AF9D-82943C9535D7}" type="slidenum">
              <a:rPr lang="en-MY" smtClean="0"/>
              <a:t>24</a:t>
            </a:fld>
            <a:endParaRPr lang="en-MY"/>
          </a:p>
        </p:txBody>
      </p:sp>
    </p:spTree>
    <p:extLst>
      <p:ext uri="{BB962C8B-B14F-4D97-AF65-F5344CB8AC3E}">
        <p14:creationId xmlns:p14="http://schemas.microsoft.com/office/powerpoint/2010/main" val="2378010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83229">
            <a:off x="5527254" y="-845955"/>
            <a:ext cx="14943376" cy="12144889"/>
          </a:xfrm>
          <a:prstGeom prst="rect">
            <a:avLst/>
          </a:prstGeom>
        </p:spPr>
      </p:pic>
      <p:sp>
        <p:nvSpPr>
          <p:cNvPr id="3" name="AutoShape 3"/>
          <p:cNvSpPr/>
          <p:nvPr/>
        </p:nvSpPr>
        <p:spPr>
          <a:xfrm>
            <a:off x="1028700" y="7658100"/>
            <a:ext cx="5188096" cy="0"/>
          </a:xfrm>
          <a:prstGeom prst="line">
            <a:avLst/>
          </a:prstGeom>
          <a:ln w="133350" cap="rnd">
            <a:solidFill>
              <a:srgbClr val="283035"/>
            </a:solidFill>
            <a:prstDash val="solid"/>
            <a:headEnd type="none" w="sm" len="sm"/>
            <a:tailEnd type="none" w="sm" len="sm"/>
          </a:ln>
        </p:spPr>
      </p:sp>
      <p:grpSp>
        <p:nvGrpSpPr>
          <p:cNvPr id="4" name="Group 4"/>
          <p:cNvGrpSpPr/>
          <p:nvPr/>
        </p:nvGrpSpPr>
        <p:grpSpPr>
          <a:xfrm>
            <a:off x="1028700" y="1987950"/>
            <a:ext cx="6567039" cy="1798871"/>
            <a:chOff x="0" y="0"/>
            <a:chExt cx="8756053" cy="2398495"/>
          </a:xfrm>
        </p:grpSpPr>
        <p:pic>
          <p:nvPicPr>
            <p:cNvPr id="5" name="Picture 5"/>
            <p:cNvPicPr>
              <a:picLocks noChangeAspect="1"/>
            </p:cNvPicPr>
            <p:nvPr/>
          </p:nvPicPr>
          <p:blipFill>
            <a:blip r:embed="rId4"/>
            <a:srcRect l="22581" t="24057" r="26773" b="25591"/>
            <a:stretch>
              <a:fillRect/>
            </a:stretch>
          </p:blipFill>
          <p:spPr>
            <a:xfrm>
              <a:off x="4051916" y="72234"/>
              <a:ext cx="4704137" cy="2283605"/>
            </a:xfrm>
            <a:prstGeom prst="rect">
              <a:avLst/>
            </a:prstGeom>
          </p:spPr>
        </p:pic>
        <p:pic>
          <p:nvPicPr>
            <p:cNvPr id="6" name="Picture 6"/>
            <p:cNvPicPr>
              <a:picLocks noChangeAspect="1"/>
            </p:cNvPicPr>
            <p:nvPr/>
          </p:nvPicPr>
          <p:blipFill>
            <a:blip r:embed="rId5"/>
            <a:srcRect/>
            <a:stretch>
              <a:fillRect/>
            </a:stretch>
          </p:blipFill>
          <p:spPr>
            <a:xfrm>
              <a:off x="896670" y="0"/>
              <a:ext cx="2258576" cy="1768845"/>
            </a:xfrm>
            <a:prstGeom prst="rect">
              <a:avLst/>
            </a:prstGeom>
          </p:spPr>
        </p:pic>
        <p:sp>
          <p:nvSpPr>
            <p:cNvPr id="7" name="TextBox 7"/>
            <p:cNvSpPr txBox="1"/>
            <p:nvPr/>
          </p:nvSpPr>
          <p:spPr>
            <a:xfrm>
              <a:off x="0" y="1904599"/>
              <a:ext cx="4051916" cy="493896"/>
            </a:xfrm>
            <a:prstGeom prst="rect">
              <a:avLst/>
            </a:prstGeom>
          </p:spPr>
          <p:txBody>
            <a:bodyPr lIns="0" tIns="0" rIns="0" bIns="0" rtlCol="0" anchor="t">
              <a:spAutoFit/>
            </a:bodyPr>
            <a:lstStyle/>
            <a:p>
              <a:pPr algn="ctr">
                <a:lnSpc>
                  <a:spcPts val="1490"/>
                </a:lnSpc>
              </a:pPr>
              <a:r>
                <a:rPr lang="en-US" sz="1000" dirty="0">
                  <a:solidFill>
                    <a:srgbClr val="000000"/>
                  </a:solidFill>
                  <a:latin typeface="Arial Black" panose="020B0A04020102020204" pitchFamily="34" charset="0"/>
                </a:rPr>
                <a:t>KEMENTERIAN DIGTAL </a:t>
              </a:r>
              <a:br>
                <a:rPr lang="en-US" sz="1000" dirty="0">
                  <a:solidFill>
                    <a:srgbClr val="000000"/>
                  </a:solidFill>
                  <a:latin typeface="Arial Black" panose="020B0A04020102020204" pitchFamily="34" charset="0"/>
                </a:rPr>
              </a:br>
              <a:r>
                <a:rPr lang="en-US" sz="1000" dirty="0">
                  <a:solidFill>
                    <a:srgbClr val="000000"/>
                  </a:solidFill>
                  <a:latin typeface="Arial Black" panose="020B0A04020102020204" pitchFamily="34" charset="0"/>
                </a:rPr>
                <a:t>JABATAN DIGITAL NEGARA</a:t>
              </a:r>
            </a:p>
          </p:txBody>
        </p:sp>
      </p:grpSp>
      <p:sp>
        <p:nvSpPr>
          <p:cNvPr id="8" name="TextBox 8"/>
          <p:cNvSpPr txBox="1"/>
          <p:nvPr/>
        </p:nvSpPr>
        <p:spPr>
          <a:xfrm>
            <a:off x="1029430" y="4571619"/>
            <a:ext cx="16229870" cy="2824521"/>
          </a:xfrm>
          <a:prstGeom prst="rect">
            <a:avLst/>
          </a:prstGeom>
        </p:spPr>
        <p:txBody>
          <a:bodyPr lIns="0" tIns="0" rIns="0" bIns="0" rtlCol="0" anchor="t">
            <a:spAutoFit/>
          </a:bodyPr>
          <a:lstStyle/>
          <a:p>
            <a:pPr>
              <a:lnSpc>
                <a:spcPts val="7323"/>
              </a:lnSpc>
            </a:pPr>
            <a:r>
              <a:rPr lang="en-US" sz="7323" dirty="0" err="1">
                <a:solidFill>
                  <a:srgbClr val="283035"/>
                </a:solidFill>
                <a:latin typeface="Droid Serif Bold"/>
              </a:rPr>
              <a:t>Integrasi</a:t>
            </a:r>
            <a:r>
              <a:rPr lang="en-US" sz="7323" dirty="0">
                <a:solidFill>
                  <a:srgbClr val="283035"/>
                </a:solidFill>
                <a:latin typeface="Droid Serif Bold"/>
              </a:rPr>
              <a:t> </a:t>
            </a:r>
            <a:r>
              <a:rPr lang="en-US" sz="7323" dirty="0" err="1">
                <a:solidFill>
                  <a:srgbClr val="283035"/>
                </a:solidFill>
                <a:latin typeface="Droid Serif Bold"/>
              </a:rPr>
              <a:t>Kunci</a:t>
            </a:r>
            <a:r>
              <a:rPr lang="en-US" sz="7323" dirty="0">
                <a:solidFill>
                  <a:srgbClr val="283035"/>
                </a:solidFill>
                <a:latin typeface="Droid Serif Bold"/>
              </a:rPr>
              <a:t> </a:t>
            </a:r>
            <a:r>
              <a:rPr lang="en-US" sz="7323" dirty="0" err="1">
                <a:solidFill>
                  <a:srgbClr val="283035"/>
                </a:solidFill>
                <a:latin typeface="Droid Serif Bold"/>
              </a:rPr>
              <a:t>Awam</a:t>
            </a:r>
            <a:r>
              <a:rPr lang="en-US" sz="7323" dirty="0">
                <a:solidFill>
                  <a:srgbClr val="283035"/>
                </a:solidFill>
                <a:latin typeface="Droid Serif Bold"/>
              </a:rPr>
              <a:t> Kerajaan</a:t>
            </a:r>
          </a:p>
          <a:p>
            <a:pPr>
              <a:lnSpc>
                <a:spcPts val="7323"/>
              </a:lnSpc>
            </a:pPr>
            <a:r>
              <a:rPr lang="en-US" sz="7323" dirty="0">
                <a:solidFill>
                  <a:srgbClr val="283035"/>
                </a:solidFill>
                <a:latin typeface="Droid Serif Bold"/>
              </a:rPr>
              <a:t>[Government Public Key</a:t>
            </a:r>
          </a:p>
          <a:p>
            <a:pPr>
              <a:lnSpc>
                <a:spcPts val="7323"/>
              </a:lnSpc>
            </a:pPr>
            <a:r>
              <a:rPr lang="en-US" sz="7323" dirty="0">
                <a:solidFill>
                  <a:srgbClr val="283035"/>
                </a:solidFill>
                <a:latin typeface="Droid Serif Bold"/>
              </a:rPr>
              <a:t>Infrastructure (</a:t>
            </a:r>
            <a:r>
              <a:rPr lang="en-US" sz="7323" dirty="0" err="1">
                <a:solidFill>
                  <a:srgbClr val="283035"/>
                </a:solidFill>
                <a:latin typeface="Droid Serif Bold"/>
              </a:rPr>
              <a:t>MyGPKI</a:t>
            </a:r>
            <a:r>
              <a:rPr lang="en-US" sz="7323" dirty="0">
                <a:solidFill>
                  <a:srgbClr val="283035"/>
                </a:solidFill>
                <a:latin typeface="Droid Serif Bold"/>
              </a:rPr>
              <a:t>)]</a:t>
            </a:r>
          </a:p>
        </p:txBody>
      </p:sp>
      <p:sp>
        <p:nvSpPr>
          <p:cNvPr id="9" name="TextBox 9"/>
          <p:cNvSpPr txBox="1"/>
          <p:nvPr/>
        </p:nvSpPr>
        <p:spPr>
          <a:xfrm>
            <a:off x="15163800" y="9486900"/>
            <a:ext cx="2626536" cy="4819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6A8C4EE-18A5-4DC8-8F4F-BF17A938D1B6}"/>
              </a:ext>
            </a:extLst>
          </p:cNvPr>
          <p:cNvGraphicFramePr>
            <a:graphicFrameLocks noGrp="1"/>
          </p:cNvGraphicFramePr>
          <p:nvPr>
            <p:extLst>
              <p:ext uri="{D42A27DB-BD31-4B8C-83A1-F6EECF244321}">
                <p14:modId xmlns:p14="http://schemas.microsoft.com/office/powerpoint/2010/main" val="2248239213"/>
              </p:ext>
            </p:extLst>
          </p:nvPr>
        </p:nvGraphicFramePr>
        <p:xfrm>
          <a:off x="458552" y="2619075"/>
          <a:ext cx="17370894" cy="4323264"/>
        </p:xfrm>
        <a:graphic>
          <a:graphicData uri="http://schemas.openxmlformats.org/drawingml/2006/table">
            <a:tbl>
              <a:tblPr firstRow="1" bandRow="1">
                <a:tableStyleId>{5C22544A-7EE6-4342-B048-85BDC9FD1C3A}</a:tableStyleId>
              </a:tblPr>
              <a:tblGrid>
                <a:gridCol w="1523581">
                  <a:extLst>
                    <a:ext uri="{9D8B030D-6E8A-4147-A177-3AD203B41FA5}">
                      <a16:colId xmlns:a16="http://schemas.microsoft.com/office/drawing/2014/main" val="1646825488"/>
                    </a:ext>
                  </a:extLst>
                </a:gridCol>
                <a:gridCol w="1548477">
                  <a:extLst>
                    <a:ext uri="{9D8B030D-6E8A-4147-A177-3AD203B41FA5}">
                      <a16:colId xmlns:a16="http://schemas.microsoft.com/office/drawing/2014/main" val="1706342097"/>
                    </a:ext>
                  </a:extLst>
                </a:gridCol>
                <a:gridCol w="1455203">
                  <a:extLst>
                    <a:ext uri="{9D8B030D-6E8A-4147-A177-3AD203B41FA5}">
                      <a16:colId xmlns:a16="http://schemas.microsoft.com/office/drawing/2014/main" val="3012660509"/>
                    </a:ext>
                  </a:extLst>
                </a:gridCol>
                <a:gridCol w="2685437">
                  <a:extLst>
                    <a:ext uri="{9D8B030D-6E8A-4147-A177-3AD203B41FA5}">
                      <a16:colId xmlns:a16="http://schemas.microsoft.com/office/drawing/2014/main" val="1028716643"/>
                    </a:ext>
                  </a:extLst>
                </a:gridCol>
                <a:gridCol w="2675853">
                  <a:extLst>
                    <a:ext uri="{9D8B030D-6E8A-4147-A177-3AD203B41FA5}">
                      <a16:colId xmlns:a16="http://schemas.microsoft.com/office/drawing/2014/main" val="4068864841"/>
                    </a:ext>
                  </a:extLst>
                </a:gridCol>
                <a:gridCol w="2675853">
                  <a:extLst>
                    <a:ext uri="{9D8B030D-6E8A-4147-A177-3AD203B41FA5}">
                      <a16:colId xmlns:a16="http://schemas.microsoft.com/office/drawing/2014/main" val="4279781859"/>
                    </a:ext>
                  </a:extLst>
                </a:gridCol>
                <a:gridCol w="2675853">
                  <a:extLst>
                    <a:ext uri="{9D8B030D-6E8A-4147-A177-3AD203B41FA5}">
                      <a16:colId xmlns:a16="http://schemas.microsoft.com/office/drawing/2014/main" val="781683605"/>
                    </a:ext>
                  </a:extLst>
                </a:gridCol>
                <a:gridCol w="2130637">
                  <a:extLst>
                    <a:ext uri="{9D8B030D-6E8A-4147-A177-3AD203B41FA5}">
                      <a16:colId xmlns:a16="http://schemas.microsoft.com/office/drawing/2014/main" val="1760726235"/>
                    </a:ext>
                  </a:extLst>
                </a:gridCol>
              </a:tblGrid>
              <a:tr h="646614">
                <a:tc gridSpan="8">
                  <a:txBody>
                    <a:bodyPr/>
                    <a:lstStyle/>
                    <a:p>
                      <a:pPr algn="ctr"/>
                      <a:r>
                        <a:rPr lang="en-MY" sz="2400" b="1" dirty="0">
                          <a:latin typeface="+mj-lt"/>
                          <a:cs typeface="Arial" panose="020B0604020202020204" pitchFamily="34" charset="0"/>
                        </a:rPr>
                        <a:t>KEPERLUAN API GPKI</a:t>
                      </a:r>
                    </a:p>
                  </a:txBody>
                  <a:tcPr>
                    <a:solidFill>
                      <a:schemeClr val="tx2">
                        <a:lumMod val="60000"/>
                        <a:lumOff val="40000"/>
                      </a:schemeClr>
                    </a:solidFill>
                  </a:tcPr>
                </a:tc>
                <a:tc hMerge="1">
                  <a:txBody>
                    <a:bodyPr/>
                    <a:lstStyle/>
                    <a:p>
                      <a:endParaRPr lang="en-MY" dirty="0"/>
                    </a:p>
                  </a:txBody>
                  <a:tcPr/>
                </a:tc>
                <a:tc hMerge="1">
                  <a:txBody>
                    <a:bodyPr/>
                    <a:lstStyle/>
                    <a:p>
                      <a:endParaRPr lang="en-MY" dirty="0"/>
                    </a:p>
                  </a:txBody>
                  <a:tcPr/>
                </a:tc>
                <a:tc hMerge="1">
                  <a:txBody>
                    <a:bodyPr/>
                    <a:lstStyle/>
                    <a:p>
                      <a:endParaRPr lang="en-MY" dirty="0"/>
                    </a:p>
                  </a:txBody>
                  <a:tcPr/>
                </a:tc>
                <a:tc hMerge="1">
                  <a:txBody>
                    <a:bodyPr/>
                    <a:lstStyle/>
                    <a:p>
                      <a:endParaRPr lang="en-MY" dirty="0"/>
                    </a:p>
                  </a:txBody>
                  <a:tcPr/>
                </a:tc>
                <a:tc hMerge="1">
                  <a:txBody>
                    <a:bodyPr/>
                    <a:lstStyle/>
                    <a:p>
                      <a:pPr algn="ctr"/>
                      <a:endParaRPr lang="en-MY" sz="2400" b="1" dirty="0">
                        <a:latin typeface="Arial" panose="020B0604020202020204" pitchFamily="34" charset="0"/>
                        <a:cs typeface="Arial" panose="020B0604020202020204" pitchFamily="34" charset="0"/>
                      </a:endParaRPr>
                    </a:p>
                  </a:txBody>
                  <a:tcPr>
                    <a:solidFill>
                      <a:schemeClr val="tx2">
                        <a:lumMod val="60000"/>
                        <a:lumOff val="40000"/>
                      </a:schemeClr>
                    </a:solidFill>
                  </a:tcPr>
                </a:tc>
                <a:tc hMerge="1">
                  <a:txBody>
                    <a:bodyPr/>
                    <a:lstStyle/>
                    <a:p>
                      <a:pPr algn="ctr"/>
                      <a:endParaRPr lang="en-MY" sz="2400" b="1" dirty="0">
                        <a:latin typeface="Arial" panose="020B0604020202020204" pitchFamily="34" charset="0"/>
                        <a:cs typeface="Arial" panose="020B0604020202020204" pitchFamily="34" charset="0"/>
                      </a:endParaRPr>
                    </a:p>
                  </a:txBody>
                  <a:tcPr>
                    <a:solidFill>
                      <a:schemeClr val="tx2">
                        <a:lumMod val="60000"/>
                        <a:lumOff val="40000"/>
                      </a:schemeClr>
                    </a:solidFill>
                  </a:tcPr>
                </a:tc>
                <a:tc hMerge="1">
                  <a:txBody>
                    <a:bodyPr/>
                    <a:lstStyle/>
                    <a:p>
                      <a:pPr algn="ctr"/>
                      <a:endParaRPr lang="en-MY" sz="2400" b="1" dirty="0">
                        <a:latin typeface="Arial" panose="020B0604020202020204" pitchFamily="34" charset="0"/>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val="72542311"/>
                  </a:ext>
                </a:extLst>
              </a:tr>
              <a:tr h="370840">
                <a:tc>
                  <a:txBody>
                    <a:bodyPr/>
                    <a:lstStyle/>
                    <a:p>
                      <a:pPr algn="ctr"/>
                      <a:r>
                        <a:rPr lang="ms-MY" sz="1800" b="1" dirty="0">
                          <a:solidFill>
                            <a:schemeClr val="bg1"/>
                          </a:solidFill>
                          <a:latin typeface="+mj-lt"/>
                          <a:cs typeface="Arial" panose="020B0604020202020204" pitchFamily="34" charset="0"/>
                        </a:rPr>
                        <a:t>MODUL</a:t>
                      </a:r>
                    </a:p>
                  </a:txBody>
                  <a:tcPr>
                    <a:solidFill>
                      <a:schemeClr val="tx2">
                        <a:lumMod val="40000"/>
                        <a:lumOff val="60000"/>
                      </a:schemeClr>
                    </a:solidFill>
                  </a:tcPr>
                </a:tc>
                <a:tc>
                  <a:txBody>
                    <a:bodyPr/>
                    <a:lstStyle/>
                    <a:p>
                      <a:pPr algn="ctr"/>
                      <a:r>
                        <a:rPr lang="ms-MY" sz="1800" b="1" dirty="0">
                          <a:solidFill>
                            <a:schemeClr val="bg1"/>
                          </a:solidFill>
                          <a:latin typeface="+mj-lt"/>
                          <a:cs typeface="Arial" panose="020B0604020202020204" pitchFamily="34" charset="0"/>
                        </a:rPr>
                        <a:t>TRANSAKSI</a:t>
                      </a:r>
                    </a:p>
                  </a:txBody>
                  <a:tcPr>
                    <a:solidFill>
                      <a:schemeClr val="tx2">
                        <a:lumMod val="40000"/>
                        <a:lumOff val="60000"/>
                      </a:schemeClr>
                    </a:solidFill>
                  </a:tcPr>
                </a:tc>
                <a:tc>
                  <a:txBody>
                    <a:bodyPr/>
                    <a:lstStyle/>
                    <a:p>
                      <a:pPr algn="ctr"/>
                      <a:r>
                        <a:rPr lang="ms-MY" sz="1800" b="1" dirty="0">
                          <a:solidFill>
                            <a:schemeClr val="bg1"/>
                          </a:solidFill>
                          <a:latin typeface="+mj-lt"/>
                          <a:cs typeface="Arial" panose="020B0604020202020204" pitchFamily="34" charset="0"/>
                        </a:rPr>
                        <a:t>FUNGSI PKI</a:t>
                      </a:r>
                    </a:p>
                  </a:txBody>
                  <a:tcPr>
                    <a:solidFill>
                      <a:schemeClr val="tx2">
                        <a:lumMod val="40000"/>
                        <a:lumOff val="60000"/>
                      </a:schemeClr>
                    </a:solidFill>
                  </a:tcPr>
                </a:tc>
                <a:tc>
                  <a:txBody>
                    <a:bodyPr/>
                    <a:lstStyle/>
                    <a:p>
                      <a:pPr algn="ctr"/>
                      <a:r>
                        <a:rPr lang="ms-MY" sz="1800" b="1" dirty="0">
                          <a:solidFill>
                            <a:schemeClr val="bg1"/>
                          </a:solidFill>
                          <a:latin typeface="+mj-lt"/>
                          <a:cs typeface="Arial" panose="020B0604020202020204" pitchFamily="34" charset="0"/>
                        </a:rPr>
                        <a:t>MEDIUM SIJIL DIGITAL</a:t>
                      </a:r>
                    </a:p>
                  </a:txBody>
                  <a:tcPr>
                    <a:solidFill>
                      <a:schemeClr val="tx2">
                        <a:lumMod val="40000"/>
                        <a:lumOff val="60000"/>
                      </a:schemeClr>
                    </a:solidFill>
                  </a:tcPr>
                </a:tc>
                <a:tc>
                  <a:txBody>
                    <a:bodyPr/>
                    <a:lstStyle/>
                    <a:p>
                      <a:pPr algn="ctr"/>
                      <a:r>
                        <a:rPr lang="ms-MY" sz="1800" b="1" dirty="0">
                          <a:solidFill>
                            <a:schemeClr val="bg1"/>
                          </a:solidFill>
                          <a:latin typeface="+mj-lt"/>
                          <a:cs typeface="Arial" panose="020B0604020202020204" pitchFamily="34" charset="0"/>
                        </a:rPr>
                        <a:t>PLATFORM OS</a:t>
                      </a:r>
                    </a:p>
                  </a:txBody>
                  <a:tcPr>
                    <a:solidFill>
                      <a:schemeClr val="tx2">
                        <a:lumMod val="40000"/>
                        <a:lumOff val="60000"/>
                      </a:schemeClr>
                    </a:solidFill>
                  </a:tcPr>
                </a:tc>
                <a:tc>
                  <a:txBody>
                    <a:bodyPr/>
                    <a:lstStyle/>
                    <a:p>
                      <a:pPr algn="ctr"/>
                      <a:r>
                        <a:rPr lang="ms-MY" sz="1800" b="1" dirty="0">
                          <a:solidFill>
                            <a:schemeClr val="bg1"/>
                          </a:solidFill>
                          <a:latin typeface="+mj-lt"/>
                          <a:cs typeface="Arial" panose="020B0604020202020204" pitchFamily="34" charset="0"/>
                        </a:rPr>
                        <a:t>BAHASA </a:t>
                      </a:r>
                    </a:p>
                    <a:p>
                      <a:pPr algn="ctr"/>
                      <a:r>
                        <a:rPr lang="ms-MY" sz="1800" b="1" dirty="0">
                          <a:solidFill>
                            <a:schemeClr val="bg1"/>
                          </a:solidFill>
                          <a:latin typeface="+mj-lt"/>
                          <a:cs typeface="Arial" panose="020B0604020202020204" pitchFamily="34" charset="0"/>
                        </a:rPr>
                        <a:t>PENGATURCARAAN</a:t>
                      </a:r>
                    </a:p>
                  </a:txBody>
                  <a:tcPr>
                    <a:solidFill>
                      <a:schemeClr val="tx2">
                        <a:lumMod val="40000"/>
                        <a:lumOff val="60000"/>
                      </a:schemeClr>
                    </a:solidFill>
                  </a:tcPr>
                </a:tc>
                <a:tc>
                  <a:txBody>
                    <a:bodyPr/>
                    <a:lstStyle/>
                    <a:p>
                      <a:pPr algn="ctr"/>
                      <a:r>
                        <a:rPr lang="ms-MY" sz="1800" b="1" dirty="0">
                          <a:solidFill>
                            <a:schemeClr val="bg1"/>
                          </a:solidFill>
                          <a:latin typeface="+mj-lt"/>
                          <a:cs typeface="Arial" panose="020B0604020202020204" pitchFamily="34" charset="0"/>
                        </a:rPr>
                        <a:t>JENIS SISTEM</a:t>
                      </a:r>
                    </a:p>
                  </a:txBody>
                  <a:tcPr>
                    <a:solidFill>
                      <a:schemeClr val="tx2">
                        <a:lumMod val="40000"/>
                        <a:lumOff val="60000"/>
                      </a:schemeClr>
                    </a:solidFill>
                  </a:tcPr>
                </a:tc>
                <a:tc>
                  <a:txBody>
                    <a:bodyPr/>
                    <a:lstStyle/>
                    <a:p>
                      <a:pPr algn="ctr"/>
                      <a:r>
                        <a:rPr lang="ms-MY" sz="1800" b="1" dirty="0">
                          <a:solidFill>
                            <a:schemeClr val="bg1"/>
                          </a:solidFill>
                          <a:latin typeface="+mj-lt"/>
                          <a:cs typeface="Arial" panose="020B0604020202020204" pitchFamily="34" charset="0"/>
                        </a:rPr>
                        <a:t>API GPKI</a:t>
                      </a:r>
                    </a:p>
                    <a:p>
                      <a:pPr algn="ctr"/>
                      <a:r>
                        <a:rPr lang="ms-MY" sz="1800" b="1" dirty="0">
                          <a:solidFill>
                            <a:schemeClr val="bg1"/>
                          </a:solidFill>
                          <a:latin typeface="+mj-lt"/>
                          <a:cs typeface="Arial" panose="020B0604020202020204" pitchFamily="34" charset="0"/>
                        </a:rPr>
                        <a:t>(DIISI OLEH MAMPU)</a:t>
                      </a:r>
                    </a:p>
                  </a:txBody>
                  <a:tcPr>
                    <a:solidFill>
                      <a:schemeClr val="tx2">
                        <a:lumMod val="40000"/>
                        <a:lumOff val="60000"/>
                      </a:schemeClr>
                    </a:solidFill>
                  </a:tcPr>
                </a:tc>
                <a:extLst>
                  <a:ext uri="{0D108BD9-81ED-4DB2-BD59-A6C34878D82A}">
                    <a16:rowId xmlns:a16="http://schemas.microsoft.com/office/drawing/2014/main" val="863731609"/>
                  </a:ext>
                </a:extLst>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800" b="0" i="0" u="none" strike="noStrike" dirty="0">
                          <a:solidFill>
                            <a:schemeClr val="tx1"/>
                          </a:solidFill>
                          <a:effectLst/>
                          <a:latin typeface="+mn-lt"/>
                          <a:cs typeface="Arial" panose="020B0604020202020204" pitchFamily="34" charset="0"/>
                        </a:rPr>
                        <a:t>Permohonan</a:t>
                      </a:r>
                    </a:p>
                  </a:txBody>
                  <a:tcPr>
                    <a:solidFill>
                      <a:schemeClr val="accent1">
                        <a:lumMod val="20000"/>
                        <a:lumOff val="80000"/>
                      </a:schemeClr>
                    </a:solidFill>
                  </a:tcPr>
                </a:tc>
                <a:tc>
                  <a:txBody>
                    <a:bodyPr/>
                    <a:lstStyle/>
                    <a:p>
                      <a:pPr marL="96838" marR="0" indent="0" algn="l"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Tandatangan Borang Permohonan</a:t>
                      </a:r>
                    </a:p>
                  </a:txBody>
                  <a:tcPr marL="7269" marR="7269" marT="7269" marB="0">
                    <a:solidFill>
                      <a:schemeClr val="accent1">
                        <a:lumMod val="20000"/>
                        <a:lumOff val="80000"/>
                      </a:schemeClr>
                    </a:solidFill>
                  </a:tcPr>
                </a:tc>
                <a:tc>
                  <a:txBody>
                    <a:bodyPr/>
                    <a:lstStyle/>
                    <a:p>
                      <a:pPr marL="96838" marR="0" indent="0" algn="l" defTabSz="914400" rtl="0" eaLnBrk="1" fontAlgn="t" latinLnBrk="0" hangingPunct="1">
                        <a:lnSpc>
                          <a:spcPct val="100000"/>
                        </a:lnSpc>
                        <a:spcBef>
                          <a:spcPts val="0"/>
                        </a:spcBef>
                        <a:spcAft>
                          <a:spcPts val="0"/>
                        </a:spcAft>
                        <a:buClrTx/>
                        <a:buSzTx/>
                        <a:buFontTx/>
                        <a:buNone/>
                        <a:tabLst/>
                        <a:defRPr/>
                      </a:pPr>
                      <a:r>
                        <a:rPr lang="fi-FI" sz="1800" b="0" i="0" u="none" strike="noStrike" kern="1200" dirty="0">
                          <a:solidFill>
                            <a:schemeClr val="tx1"/>
                          </a:solidFill>
                          <a:effectLst/>
                          <a:latin typeface="+mn-lt"/>
                          <a:ea typeface="+mn-ea"/>
                          <a:cs typeface="Arial" panose="020B0604020202020204" pitchFamily="34" charset="0"/>
                        </a:rPr>
                        <a:t>Pengesahan Identiti,</a:t>
                      </a:r>
                      <a:r>
                        <a:rPr lang="fi-FI" sz="1800" b="0" i="0" u="none" strike="noStrike" kern="1200" baseline="0" dirty="0">
                          <a:solidFill>
                            <a:schemeClr val="tx1"/>
                          </a:solidFill>
                          <a:effectLst/>
                          <a:latin typeface="+mn-lt"/>
                          <a:ea typeface="+mn-ea"/>
                          <a:cs typeface="Arial" panose="020B0604020202020204" pitchFamily="34" charset="0"/>
                        </a:rPr>
                        <a:t> </a:t>
                      </a:r>
                      <a:r>
                        <a:rPr lang="fi-FI" sz="1800" b="0" i="0" u="none" strike="noStrike" kern="1200" dirty="0">
                          <a:solidFill>
                            <a:schemeClr val="tx1"/>
                          </a:solidFill>
                          <a:effectLst/>
                          <a:latin typeface="+mn-lt"/>
                          <a:ea typeface="+mn-ea"/>
                          <a:cs typeface="Arial" panose="020B0604020202020204" pitchFamily="34" charset="0"/>
                        </a:rPr>
                        <a:t>Penyulitan, Tandatangan Digital</a:t>
                      </a:r>
                    </a:p>
                  </a:txBody>
                  <a:tcPr marL="9525" marR="9525" marT="9525" marB="0">
                    <a:solidFill>
                      <a:schemeClr val="accent1">
                        <a:lumMod val="20000"/>
                        <a:lumOff val="80000"/>
                      </a:schemeClr>
                    </a:solidFill>
                  </a:tcPr>
                </a:tc>
                <a:tc>
                  <a:txBody>
                    <a:bodyPr/>
                    <a:lstStyle/>
                    <a:p>
                      <a:pPr marL="96838" marR="0" indent="0" algn="l"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Token &amp; SSL</a:t>
                      </a:r>
                    </a:p>
                  </a:txBody>
                  <a:tcPr marL="9525" marR="9525" marT="9525"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xxx</a:t>
                      </a:r>
                    </a:p>
                  </a:txBody>
                  <a:tcPr marL="9525" marR="9525" marT="9525"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xxx</a:t>
                      </a:r>
                    </a:p>
                  </a:txBody>
                  <a:tcPr marL="9525" marR="9525" marT="9525"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Web</a:t>
                      </a:r>
                    </a:p>
                  </a:txBody>
                  <a:tcPr marL="9525" marR="9525" marT="9525"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xxx</a:t>
                      </a:r>
                    </a:p>
                  </a:txBody>
                  <a:tcPr marL="9525" marR="9525" marT="9525" marB="0">
                    <a:solidFill>
                      <a:schemeClr val="accent1">
                        <a:lumMod val="20000"/>
                        <a:lumOff val="80000"/>
                      </a:schemeClr>
                    </a:solidFill>
                  </a:tcPr>
                </a:tc>
                <a:extLst>
                  <a:ext uri="{0D108BD9-81ED-4DB2-BD59-A6C34878D82A}">
                    <a16:rowId xmlns:a16="http://schemas.microsoft.com/office/drawing/2014/main" val="2844156289"/>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800" b="0" i="0" u="none" strike="noStrike" dirty="0">
                        <a:solidFill>
                          <a:schemeClr val="tx1"/>
                        </a:solidFill>
                        <a:effectLst/>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96838" marR="0" indent="0" algn="l"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Kelulusan Borang Permohonan</a:t>
                      </a:r>
                    </a:p>
                  </a:txBody>
                  <a:tcPr marL="7269" marR="7269" marT="7269" marB="0">
                    <a:solidFill>
                      <a:schemeClr val="tx2">
                        <a:lumMod val="20000"/>
                        <a:lumOff val="80000"/>
                      </a:schemeClr>
                    </a:solidFill>
                  </a:tcPr>
                </a:tc>
                <a:tc>
                  <a:txBody>
                    <a:bodyPr/>
                    <a:lstStyle/>
                    <a:p>
                      <a:pPr marL="96838" marR="0" indent="0" algn="l" defTabSz="914400" rtl="0" eaLnBrk="1" fontAlgn="t" latinLnBrk="0" hangingPunct="1">
                        <a:lnSpc>
                          <a:spcPct val="100000"/>
                        </a:lnSpc>
                        <a:spcBef>
                          <a:spcPts val="0"/>
                        </a:spcBef>
                        <a:spcAft>
                          <a:spcPts val="0"/>
                        </a:spcAft>
                        <a:buClrTx/>
                        <a:buSzTx/>
                        <a:buFontTx/>
                        <a:buNone/>
                        <a:tabLst/>
                        <a:defRPr/>
                      </a:pPr>
                      <a:r>
                        <a:rPr lang="fi-FI" sz="1800" b="0" i="0" u="none" strike="noStrike" kern="1200" dirty="0">
                          <a:solidFill>
                            <a:schemeClr val="tx1"/>
                          </a:solidFill>
                          <a:effectLst/>
                          <a:latin typeface="+mn-lt"/>
                          <a:ea typeface="+mn-ea"/>
                          <a:cs typeface="Arial" panose="020B0604020202020204" pitchFamily="34" charset="0"/>
                        </a:rPr>
                        <a:t>Pengesahan Identiti,</a:t>
                      </a:r>
                      <a:r>
                        <a:rPr lang="fi-FI" sz="1800" b="0" i="0" u="none" strike="noStrike" kern="1200" baseline="0" dirty="0">
                          <a:solidFill>
                            <a:schemeClr val="tx1"/>
                          </a:solidFill>
                          <a:effectLst/>
                          <a:latin typeface="+mn-lt"/>
                          <a:ea typeface="+mn-ea"/>
                          <a:cs typeface="Arial" panose="020B0604020202020204" pitchFamily="34" charset="0"/>
                        </a:rPr>
                        <a:t> </a:t>
                      </a:r>
                      <a:r>
                        <a:rPr lang="fi-FI" sz="1800" b="0" i="0" u="none" strike="noStrike" kern="1200" dirty="0">
                          <a:solidFill>
                            <a:schemeClr val="tx1"/>
                          </a:solidFill>
                          <a:effectLst/>
                          <a:latin typeface="+mn-lt"/>
                          <a:ea typeface="+mn-ea"/>
                          <a:cs typeface="Arial" panose="020B0604020202020204" pitchFamily="34" charset="0"/>
                        </a:rPr>
                        <a:t>Penyulitan, Tandatangan Digital</a:t>
                      </a:r>
                    </a:p>
                  </a:txBody>
                  <a:tcPr marL="9525" marR="9525" marT="9525" marB="0">
                    <a:solidFill>
                      <a:schemeClr val="tx2">
                        <a:lumMod val="20000"/>
                        <a:lumOff val="80000"/>
                      </a:schemeClr>
                    </a:solidFill>
                  </a:tcPr>
                </a:tc>
                <a:tc>
                  <a:txBody>
                    <a:bodyPr/>
                    <a:lstStyle/>
                    <a:p>
                      <a:pPr marL="96838" marR="0" indent="0" algn="l"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Token &amp; SSL</a:t>
                      </a:r>
                    </a:p>
                  </a:txBody>
                  <a:tcPr marL="9525" marR="9525" marT="9525"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xxx</a:t>
                      </a:r>
                    </a:p>
                  </a:txBody>
                  <a:tcPr marL="9525" marR="9525" marT="9525"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xxx</a:t>
                      </a:r>
                    </a:p>
                  </a:txBody>
                  <a:tcPr marL="9525" marR="9525" marT="9525"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Web</a:t>
                      </a:r>
                    </a:p>
                  </a:txBody>
                  <a:tcPr marL="9525" marR="9525" marT="9525"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xxx</a:t>
                      </a:r>
                    </a:p>
                  </a:txBody>
                  <a:tcPr marL="9525" marR="9525" marT="9525" marB="0">
                    <a:solidFill>
                      <a:schemeClr val="tx2">
                        <a:lumMod val="20000"/>
                        <a:lumOff val="80000"/>
                      </a:schemeClr>
                    </a:solidFill>
                  </a:tcPr>
                </a:tc>
                <a:extLst>
                  <a:ext uri="{0D108BD9-81ED-4DB2-BD59-A6C34878D82A}">
                    <a16:rowId xmlns:a16="http://schemas.microsoft.com/office/drawing/2014/main" val="1071677811"/>
                  </a:ext>
                </a:extLst>
              </a:tr>
            </a:tbl>
          </a:graphicData>
        </a:graphic>
      </p:graphicFrame>
      <p:pic>
        <p:nvPicPr>
          <p:cNvPr id="12" name="Picture 4">
            <a:extLst>
              <a:ext uri="{FF2B5EF4-FFF2-40B4-BE49-F238E27FC236}">
                <a16:creationId xmlns:a16="http://schemas.microsoft.com/office/drawing/2014/main" id="{F2D5CCF6-FF27-4523-A632-B11855AB99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204740">
            <a:off x="453744" y="7461609"/>
            <a:ext cx="18414190" cy="14965715"/>
          </a:xfrm>
          <a:prstGeom prst="rect">
            <a:avLst/>
          </a:prstGeom>
        </p:spPr>
      </p:pic>
      <p:sp>
        <p:nvSpPr>
          <p:cNvPr id="10" name="TextBox 9">
            <a:extLst>
              <a:ext uri="{FF2B5EF4-FFF2-40B4-BE49-F238E27FC236}">
                <a16:creationId xmlns:a16="http://schemas.microsoft.com/office/drawing/2014/main" id="{1D196F22-AF15-402E-828D-6CCFB5CA176B}"/>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13</a:t>
            </a:r>
          </a:p>
        </p:txBody>
      </p:sp>
      <p:pic>
        <p:nvPicPr>
          <p:cNvPr id="11" name="Picture 2">
            <a:extLst>
              <a:ext uri="{FF2B5EF4-FFF2-40B4-BE49-F238E27FC236}">
                <a16:creationId xmlns:a16="http://schemas.microsoft.com/office/drawing/2014/main" id="{EE37504F-7525-47F0-95E2-BAB5DF36ECBA}"/>
              </a:ext>
            </a:extLst>
          </p:cNvPr>
          <p:cNvPicPr>
            <a:picLocks noChangeAspect="1"/>
          </p:cNvPicPr>
          <p:nvPr/>
        </p:nvPicPr>
        <p:blipFill rotWithShape="1">
          <a:blip r:embed="rId3">
            <a:alphaModFix amt="1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l="23051" t="77500" r="37175"/>
          <a:stretch/>
        </p:blipFill>
        <p:spPr>
          <a:xfrm>
            <a:off x="12344400" y="0"/>
            <a:ext cx="5943600" cy="2732552"/>
          </a:xfrm>
          <a:prstGeom prst="rect">
            <a:avLst/>
          </a:prstGeom>
        </p:spPr>
      </p:pic>
      <p:sp>
        <p:nvSpPr>
          <p:cNvPr id="13" name="TextBox 8">
            <a:extLst>
              <a:ext uri="{FF2B5EF4-FFF2-40B4-BE49-F238E27FC236}">
                <a16:creationId xmlns:a16="http://schemas.microsoft.com/office/drawing/2014/main" id="{A378B150-A874-463B-96F0-2A795CCA545B}"/>
              </a:ext>
            </a:extLst>
          </p:cNvPr>
          <p:cNvSpPr txBox="1"/>
          <p:nvPr/>
        </p:nvSpPr>
        <p:spPr>
          <a:xfrm>
            <a:off x="7620190" y="471193"/>
            <a:ext cx="10366034" cy="830997"/>
          </a:xfrm>
          <a:prstGeom prst="rect">
            <a:avLst/>
          </a:prstGeom>
        </p:spPr>
        <p:txBody>
          <a:bodyPr wrap="square" lIns="0" tIns="0" rIns="0" bIns="0" rtlCol="0" anchor="t">
            <a:spAutoFit/>
          </a:bodyPr>
          <a:lstStyle/>
          <a:p>
            <a:pPr algn="r"/>
            <a:r>
              <a:rPr lang="en-MY" sz="5400" b="1" dirty="0" err="1">
                <a:latin typeface="Droid Serif Bold" panose="020B0604020202020204" charset="0"/>
                <a:ea typeface="Droid Serif Bold" panose="020B0604020202020204" charset="0"/>
                <a:cs typeface="Droid Serif Bold" panose="020B0604020202020204" charset="0"/>
              </a:rPr>
              <a:t>Keperluan</a:t>
            </a:r>
            <a:r>
              <a:rPr lang="en-MY" sz="5400" b="1" dirty="0">
                <a:latin typeface="Droid Serif Bold" panose="020B0604020202020204" charset="0"/>
                <a:ea typeface="Droid Serif Bold" panose="020B0604020202020204" charset="0"/>
                <a:cs typeface="Droid Serif Bold" panose="020B0604020202020204" charset="0"/>
              </a:rPr>
              <a:t> API - GPKI</a:t>
            </a:r>
          </a:p>
        </p:txBody>
      </p:sp>
      <p:grpSp>
        <p:nvGrpSpPr>
          <p:cNvPr id="2" name="Group 3">
            <a:extLst>
              <a:ext uri="{FF2B5EF4-FFF2-40B4-BE49-F238E27FC236}">
                <a16:creationId xmlns:a16="http://schemas.microsoft.com/office/drawing/2014/main" id="{8A72024B-0C25-3B21-18F7-3EBC77E7CC56}"/>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51AFF576-5583-42D7-5B1D-AAE807FAE2E7}"/>
                </a:ext>
              </a:extLst>
            </p:cNvPr>
            <p:cNvPicPr>
              <a:picLocks noChangeAspect="1"/>
            </p:cNvPicPr>
            <p:nvPr/>
          </p:nvPicPr>
          <p:blipFill>
            <a:blip r:embed="rId5"/>
            <a:srcRect l="22581" t="24057" r="26773" b="25591"/>
            <a:stretch>
              <a:fillRect/>
            </a:stretch>
          </p:blipFill>
          <p:spPr>
            <a:xfrm>
              <a:off x="2133892" y="38041"/>
              <a:ext cx="2477376" cy="1202633"/>
            </a:xfrm>
            <a:prstGeom prst="rect">
              <a:avLst/>
            </a:prstGeom>
          </p:spPr>
        </p:pic>
        <p:pic>
          <p:nvPicPr>
            <p:cNvPr id="8" name="Picture 5">
              <a:extLst>
                <a:ext uri="{FF2B5EF4-FFF2-40B4-BE49-F238E27FC236}">
                  <a16:creationId xmlns:a16="http://schemas.microsoft.com/office/drawing/2014/main" id="{FED49FF8-546E-A0E9-14A3-D3D9F2CA7CF3}"/>
                </a:ext>
              </a:extLst>
            </p:cNvPr>
            <p:cNvPicPr>
              <a:picLocks noChangeAspect="1"/>
            </p:cNvPicPr>
            <p:nvPr/>
          </p:nvPicPr>
          <p:blipFill>
            <a:blip r:embed="rId6"/>
            <a:srcRect/>
            <a:stretch>
              <a:fillRect/>
            </a:stretch>
          </p:blipFill>
          <p:spPr>
            <a:xfrm>
              <a:off x="472220" y="0"/>
              <a:ext cx="1189451" cy="931541"/>
            </a:xfrm>
            <a:prstGeom prst="rect">
              <a:avLst/>
            </a:prstGeom>
          </p:spPr>
        </p:pic>
        <p:sp>
          <p:nvSpPr>
            <p:cNvPr id="14" name="TextBox 6">
              <a:extLst>
                <a:ext uri="{FF2B5EF4-FFF2-40B4-BE49-F238E27FC236}">
                  <a16:creationId xmlns:a16="http://schemas.microsoft.com/office/drawing/2014/main" id="{399B9796-FC8F-83FD-02D3-1F464BFD7E8E}"/>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126606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6A8C4EE-18A5-4DC8-8F4F-BF17A938D1B6}"/>
              </a:ext>
            </a:extLst>
          </p:cNvPr>
          <p:cNvGraphicFramePr>
            <a:graphicFrameLocks noGrp="1"/>
          </p:cNvGraphicFramePr>
          <p:nvPr>
            <p:extLst>
              <p:ext uri="{D42A27DB-BD31-4B8C-83A1-F6EECF244321}">
                <p14:modId xmlns:p14="http://schemas.microsoft.com/office/powerpoint/2010/main" val="2429139801"/>
              </p:ext>
            </p:extLst>
          </p:nvPr>
        </p:nvGraphicFramePr>
        <p:xfrm>
          <a:off x="2187483" y="3181893"/>
          <a:ext cx="13913034" cy="3923214"/>
        </p:xfrm>
        <a:graphic>
          <a:graphicData uri="http://schemas.openxmlformats.org/drawingml/2006/table">
            <a:tbl>
              <a:tblPr firstRow="1" bandRow="1">
                <a:tableStyleId>{5C22544A-7EE6-4342-B048-85BDC9FD1C3A}</a:tableStyleId>
              </a:tblPr>
              <a:tblGrid>
                <a:gridCol w="1757659">
                  <a:extLst>
                    <a:ext uri="{9D8B030D-6E8A-4147-A177-3AD203B41FA5}">
                      <a16:colId xmlns:a16="http://schemas.microsoft.com/office/drawing/2014/main" val="1646825488"/>
                    </a:ext>
                  </a:extLst>
                </a:gridCol>
                <a:gridCol w="2117059">
                  <a:extLst>
                    <a:ext uri="{9D8B030D-6E8A-4147-A177-3AD203B41FA5}">
                      <a16:colId xmlns:a16="http://schemas.microsoft.com/office/drawing/2014/main" val="1706342097"/>
                    </a:ext>
                  </a:extLst>
                </a:gridCol>
                <a:gridCol w="2133600">
                  <a:extLst>
                    <a:ext uri="{9D8B030D-6E8A-4147-A177-3AD203B41FA5}">
                      <a16:colId xmlns:a16="http://schemas.microsoft.com/office/drawing/2014/main" val="3012660509"/>
                    </a:ext>
                  </a:extLst>
                </a:gridCol>
                <a:gridCol w="2312516">
                  <a:extLst>
                    <a:ext uri="{9D8B030D-6E8A-4147-A177-3AD203B41FA5}">
                      <a16:colId xmlns:a16="http://schemas.microsoft.com/office/drawing/2014/main" val="1028716643"/>
                    </a:ext>
                  </a:extLst>
                </a:gridCol>
                <a:gridCol w="2505237">
                  <a:extLst>
                    <a:ext uri="{9D8B030D-6E8A-4147-A177-3AD203B41FA5}">
                      <a16:colId xmlns:a16="http://schemas.microsoft.com/office/drawing/2014/main" val="4068864841"/>
                    </a:ext>
                  </a:extLst>
                </a:gridCol>
                <a:gridCol w="3086963">
                  <a:extLst>
                    <a:ext uri="{9D8B030D-6E8A-4147-A177-3AD203B41FA5}">
                      <a16:colId xmlns:a16="http://schemas.microsoft.com/office/drawing/2014/main" val="4279781859"/>
                    </a:ext>
                  </a:extLst>
                </a:gridCol>
              </a:tblGrid>
              <a:tr h="646614">
                <a:tc gridSpan="6">
                  <a:txBody>
                    <a:bodyPr/>
                    <a:lstStyle/>
                    <a:p>
                      <a:pPr algn="ctr"/>
                      <a:r>
                        <a:rPr lang="en-MY" sz="2400" b="1" dirty="0">
                          <a:latin typeface="+mj-lt"/>
                          <a:cs typeface="Arial" panose="020B0604020202020204" pitchFamily="34" charset="0"/>
                        </a:rPr>
                        <a:t>KEPERLUAN TADBIR URUS GPKI</a:t>
                      </a:r>
                    </a:p>
                  </a:txBody>
                  <a:tcPr>
                    <a:solidFill>
                      <a:schemeClr val="tx2">
                        <a:lumMod val="60000"/>
                        <a:lumOff val="40000"/>
                      </a:schemeClr>
                    </a:solidFill>
                  </a:tcPr>
                </a:tc>
                <a:tc hMerge="1">
                  <a:txBody>
                    <a:bodyPr/>
                    <a:lstStyle/>
                    <a:p>
                      <a:endParaRPr lang="en-MY" dirty="0"/>
                    </a:p>
                  </a:txBody>
                  <a:tcPr/>
                </a:tc>
                <a:tc hMerge="1">
                  <a:txBody>
                    <a:bodyPr/>
                    <a:lstStyle/>
                    <a:p>
                      <a:endParaRPr lang="en-MY" dirty="0"/>
                    </a:p>
                  </a:txBody>
                  <a:tcPr/>
                </a:tc>
                <a:tc hMerge="1">
                  <a:txBody>
                    <a:bodyPr/>
                    <a:lstStyle/>
                    <a:p>
                      <a:endParaRPr lang="en-MY" dirty="0"/>
                    </a:p>
                  </a:txBody>
                  <a:tcPr/>
                </a:tc>
                <a:tc hMerge="1">
                  <a:txBody>
                    <a:bodyPr/>
                    <a:lstStyle/>
                    <a:p>
                      <a:endParaRPr lang="en-MY" dirty="0"/>
                    </a:p>
                  </a:txBody>
                  <a:tcPr/>
                </a:tc>
                <a:tc hMerge="1">
                  <a:txBody>
                    <a:bodyPr/>
                    <a:lstStyle/>
                    <a:p>
                      <a:pPr algn="ctr"/>
                      <a:endParaRPr lang="en-MY" sz="2400" b="1" dirty="0">
                        <a:latin typeface="Arial" panose="020B0604020202020204" pitchFamily="34" charset="0"/>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val="72542311"/>
                  </a:ext>
                </a:extLst>
              </a:tr>
              <a:tr h="370840">
                <a:tc>
                  <a:txBody>
                    <a:bodyPr/>
                    <a:lstStyle/>
                    <a:p>
                      <a:pPr algn="ctr"/>
                      <a:r>
                        <a:rPr lang="ms-MY" sz="1800" b="1" dirty="0">
                          <a:solidFill>
                            <a:schemeClr val="bg1"/>
                          </a:solidFill>
                          <a:latin typeface="+mj-lt"/>
                          <a:cs typeface="Arial" panose="020B0604020202020204" pitchFamily="34" charset="0"/>
                        </a:rPr>
                        <a:t>MODUL</a:t>
                      </a:r>
                    </a:p>
                  </a:txBody>
                  <a:tcPr>
                    <a:solidFill>
                      <a:schemeClr val="tx2">
                        <a:lumMod val="40000"/>
                        <a:lumOff val="60000"/>
                      </a:schemeClr>
                    </a:solidFill>
                  </a:tcPr>
                </a:tc>
                <a:tc>
                  <a:txBody>
                    <a:bodyPr/>
                    <a:lstStyle/>
                    <a:p>
                      <a:pPr algn="ctr"/>
                      <a:r>
                        <a:rPr lang="ms-MY" sz="1800" b="1" dirty="0">
                          <a:solidFill>
                            <a:schemeClr val="bg1"/>
                          </a:solidFill>
                          <a:latin typeface="+mj-lt"/>
                          <a:cs typeface="Arial" panose="020B0604020202020204" pitchFamily="34" charset="0"/>
                        </a:rPr>
                        <a:t>TRANSAKSI</a:t>
                      </a:r>
                    </a:p>
                  </a:txBody>
                  <a:tcPr>
                    <a:solidFill>
                      <a:schemeClr val="tx2">
                        <a:lumMod val="40000"/>
                        <a:lumOff val="60000"/>
                      </a:schemeClr>
                    </a:solidFill>
                  </a:tcPr>
                </a:tc>
                <a:tc>
                  <a:txBody>
                    <a:bodyPr/>
                    <a:lstStyle/>
                    <a:p>
                      <a:pPr algn="ctr"/>
                      <a:r>
                        <a:rPr lang="ms-MY" sz="1800" b="1" dirty="0">
                          <a:solidFill>
                            <a:schemeClr val="bg1"/>
                          </a:solidFill>
                          <a:latin typeface="+mj-lt"/>
                          <a:cs typeface="Arial" panose="020B0604020202020204" pitchFamily="34" charset="0"/>
                        </a:rPr>
                        <a:t>PERANAN PENGGUNA</a:t>
                      </a:r>
                    </a:p>
                  </a:txBody>
                  <a:tcPr>
                    <a:solidFill>
                      <a:schemeClr val="tx2">
                        <a:lumMod val="40000"/>
                        <a:lumOff val="60000"/>
                      </a:schemeClr>
                    </a:solidFill>
                  </a:tcPr>
                </a:tc>
                <a:tc>
                  <a:txBody>
                    <a:bodyPr/>
                    <a:lstStyle/>
                    <a:p>
                      <a:pPr algn="ctr"/>
                      <a:r>
                        <a:rPr lang="ms-MY" sz="1800" b="1" dirty="0">
                          <a:solidFill>
                            <a:schemeClr val="bg1"/>
                          </a:solidFill>
                          <a:latin typeface="+mj-lt"/>
                          <a:cs typeface="Arial" panose="020B0604020202020204" pitchFamily="34" charset="0"/>
                        </a:rPr>
                        <a:t>JUMLAH PENGGUNA</a:t>
                      </a:r>
                    </a:p>
                  </a:txBody>
                  <a:tcPr>
                    <a:solidFill>
                      <a:schemeClr val="tx2">
                        <a:lumMod val="40000"/>
                        <a:lumOff val="60000"/>
                      </a:schemeClr>
                    </a:solidFill>
                  </a:tcPr>
                </a:tc>
                <a:tc>
                  <a:txBody>
                    <a:bodyPr/>
                    <a:lstStyle/>
                    <a:p>
                      <a:pPr algn="ctr"/>
                      <a:r>
                        <a:rPr lang="ms-MY" sz="1800" b="1" dirty="0">
                          <a:solidFill>
                            <a:schemeClr val="bg1"/>
                          </a:solidFill>
                          <a:latin typeface="+mj-lt"/>
                          <a:cs typeface="Arial" panose="020B0604020202020204" pitchFamily="34" charset="0"/>
                        </a:rPr>
                        <a:t>LOKASI AGENSI</a:t>
                      </a:r>
                    </a:p>
                  </a:txBody>
                  <a:tcPr>
                    <a:solidFill>
                      <a:schemeClr val="tx2">
                        <a:lumMod val="40000"/>
                        <a:lumOff val="60000"/>
                      </a:schemeClr>
                    </a:solidFill>
                  </a:tcPr>
                </a:tc>
                <a:tc>
                  <a:txBody>
                    <a:bodyPr/>
                    <a:lstStyle/>
                    <a:p>
                      <a:pPr algn="ctr"/>
                      <a:r>
                        <a:rPr lang="ms-MY" sz="1800" b="1" dirty="0">
                          <a:solidFill>
                            <a:schemeClr val="bg1"/>
                          </a:solidFill>
                          <a:latin typeface="+mj-lt"/>
                          <a:cs typeface="Arial" panose="020B0604020202020204" pitchFamily="34" charset="0"/>
                        </a:rPr>
                        <a:t>JUMLAH PENGGUNA / AGENSI</a:t>
                      </a:r>
                    </a:p>
                  </a:txBody>
                  <a:tcPr>
                    <a:solidFill>
                      <a:schemeClr val="tx2">
                        <a:lumMod val="40000"/>
                        <a:lumOff val="60000"/>
                      </a:schemeClr>
                    </a:solidFill>
                  </a:tcPr>
                </a:tc>
                <a:extLst>
                  <a:ext uri="{0D108BD9-81ED-4DB2-BD59-A6C34878D82A}">
                    <a16:rowId xmlns:a16="http://schemas.microsoft.com/office/drawing/2014/main" val="863731609"/>
                  </a:ext>
                </a:extLst>
              </a:tr>
              <a:tr h="276743">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800" b="0" i="0" u="none" strike="noStrike" dirty="0">
                          <a:solidFill>
                            <a:schemeClr val="tx1"/>
                          </a:solidFill>
                          <a:effectLst/>
                          <a:latin typeface="+mn-lt"/>
                          <a:cs typeface="Arial" panose="020B0604020202020204" pitchFamily="34" charset="0"/>
                        </a:rPr>
                        <a:t>Permohonan</a:t>
                      </a:r>
                    </a:p>
                  </a:txBody>
                  <a:tcPr>
                    <a:solidFill>
                      <a:schemeClr val="accent1">
                        <a:lumMod val="20000"/>
                        <a:lumOff val="80000"/>
                      </a:schemeClr>
                    </a:solidFill>
                  </a:tcPr>
                </a:tc>
                <a:tc rowSpan="3">
                  <a:txBody>
                    <a:bodyPr/>
                    <a:lstStyle/>
                    <a:p>
                      <a:pPr marL="96838" marR="0" indent="0" algn="l"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Tandatangan Borang Permohonan</a:t>
                      </a:r>
                    </a:p>
                  </a:txBody>
                  <a:tcPr marL="7269" marR="7269" marT="7269"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Pengesah</a:t>
                      </a:r>
                    </a:p>
                  </a:txBody>
                  <a:tcPr marL="9525" marR="9525" marT="9525"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1800" b="0" i="0" u="none" strike="noStrike" kern="1200" dirty="0">
                        <a:solidFill>
                          <a:schemeClr val="tx1"/>
                        </a:solidFill>
                        <a:effectLst/>
                        <a:latin typeface="+mn-lt"/>
                        <a:ea typeface="+mn-ea"/>
                        <a:cs typeface="Arial" panose="020B0604020202020204" pitchFamily="34" charset="0"/>
                      </a:endParaRPr>
                    </a:p>
                  </a:txBody>
                  <a:tcPr marL="9525" marR="9525" marT="9525"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Ibu Pejabat</a:t>
                      </a:r>
                    </a:p>
                  </a:txBody>
                  <a:tcPr marL="9525" marR="9525" marT="9525"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1800" b="0" i="0" u="none" strike="noStrike" kern="1200" dirty="0">
                        <a:solidFill>
                          <a:schemeClr val="tx1"/>
                        </a:solidFill>
                        <a:effectLst/>
                        <a:latin typeface="+mn-lt"/>
                        <a:ea typeface="+mn-ea"/>
                        <a:cs typeface="Arial" panose="020B0604020202020204" pitchFamily="34" charset="0"/>
                      </a:endParaRPr>
                    </a:p>
                  </a:txBody>
                  <a:tcPr marL="9525" marR="9525" marT="9525" marB="0">
                    <a:solidFill>
                      <a:schemeClr val="tx2">
                        <a:lumMod val="20000"/>
                        <a:lumOff val="80000"/>
                      </a:schemeClr>
                    </a:solidFill>
                  </a:tcPr>
                </a:tc>
                <a:extLst>
                  <a:ext uri="{0D108BD9-81ED-4DB2-BD59-A6C34878D82A}">
                    <a16:rowId xmlns:a16="http://schemas.microsoft.com/office/drawing/2014/main" val="2844156289"/>
                  </a:ext>
                </a:extLst>
              </a:tr>
              <a:tr h="276743">
                <a:tc vMerge="1">
                  <a:txBody>
                    <a:bodyPr/>
                    <a:lstStyle/>
                    <a:p>
                      <a:endParaRPr lang="en-MY"/>
                    </a:p>
                  </a:txBody>
                  <a:tcPr/>
                </a:tc>
                <a:tc vMerge="1">
                  <a:txBody>
                    <a:bodyPr/>
                    <a:lstStyle/>
                    <a:p>
                      <a:endParaRPr lang="en-MY"/>
                    </a:p>
                  </a:txBody>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1800" b="0" i="0" u="none" strike="noStrike" kern="1200" dirty="0">
                        <a:solidFill>
                          <a:schemeClr val="tx1"/>
                        </a:solidFill>
                        <a:effectLst/>
                        <a:latin typeface="+mn-lt"/>
                        <a:ea typeface="+mn-ea"/>
                        <a:cs typeface="Arial" panose="020B0604020202020204" pitchFamily="34" charset="0"/>
                      </a:endParaRPr>
                    </a:p>
                  </a:txBody>
                  <a:tcPr marL="9525" marR="9525" marT="9525" marB="0">
                    <a:solidFill>
                      <a:schemeClr val="accent1">
                        <a:lumMod val="20000"/>
                        <a:lumOff val="80000"/>
                      </a:schemeClr>
                    </a:solidFill>
                  </a:tcPr>
                </a:tc>
                <a:tc>
                  <a:txBody>
                    <a:bodyPr/>
                    <a:lstStyle/>
                    <a:p>
                      <a:pPr algn="ctr"/>
                      <a:endParaRPr lang="en-MY" sz="1800" dirty="0">
                        <a:solidFill>
                          <a:schemeClr val="tx1"/>
                        </a:solidFill>
                        <a:latin typeface="+mn-lt"/>
                        <a:cs typeface="Arial" panose="020B0604020202020204" pitchFamily="34" charset="0"/>
                      </a:endParaRPr>
                    </a:p>
                  </a:txBody>
                  <a:tcPr marL="9525" marR="9525" marT="9525" marB="0">
                    <a:solidFill>
                      <a:schemeClr val="accent1">
                        <a:lumMod val="20000"/>
                        <a:lumOff val="80000"/>
                      </a:schemeClr>
                    </a:solidFill>
                  </a:tcPr>
                </a:tc>
                <a:tc>
                  <a:txBody>
                    <a:bodyPr/>
                    <a:lstStyle/>
                    <a:p>
                      <a:pPr algn="ctr"/>
                      <a:r>
                        <a:rPr lang="en-MY" sz="1800" dirty="0">
                          <a:solidFill>
                            <a:schemeClr val="tx1"/>
                          </a:solidFill>
                          <a:latin typeface="+mn-lt"/>
                          <a:cs typeface="Arial" panose="020B0604020202020204" pitchFamily="34" charset="0"/>
                        </a:rPr>
                        <a:t>Negeri</a:t>
                      </a:r>
                    </a:p>
                  </a:txBody>
                  <a:tcPr marL="9525" marR="9525" marT="9525" marB="0">
                    <a:solidFill>
                      <a:schemeClr val="accent1">
                        <a:lumMod val="20000"/>
                        <a:lumOff val="80000"/>
                      </a:schemeClr>
                    </a:solidFill>
                  </a:tcPr>
                </a:tc>
                <a:tc>
                  <a:txBody>
                    <a:bodyPr/>
                    <a:lstStyle/>
                    <a:p>
                      <a:pPr algn="ctr"/>
                      <a:endParaRPr lang="en-MY" sz="1800" dirty="0">
                        <a:solidFill>
                          <a:schemeClr val="tx1"/>
                        </a:solidFill>
                        <a:latin typeface="+mn-lt"/>
                        <a:cs typeface="Arial" panose="020B0604020202020204" pitchFamily="34" charset="0"/>
                      </a:endParaRPr>
                    </a:p>
                  </a:txBody>
                  <a:tcPr marL="9525" marR="9525" marT="9525" marB="0">
                    <a:solidFill>
                      <a:schemeClr val="accent1">
                        <a:lumMod val="20000"/>
                        <a:lumOff val="80000"/>
                      </a:schemeClr>
                    </a:solidFill>
                  </a:tcPr>
                </a:tc>
                <a:extLst>
                  <a:ext uri="{0D108BD9-81ED-4DB2-BD59-A6C34878D82A}">
                    <a16:rowId xmlns:a16="http://schemas.microsoft.com/office/drawing/2014/main" val="1425571349"/>
                  </a:ext>
                </a:extLst>
              </a:tr>
              <a:tr h="276743">
                <a:tc vMerge="1">
                  <a:txBody>
                    <a:bodyPr/>
                    <a:lstStyle/>
                    <a:p>
                      <a:endParaRPr lang="en-MY"/>
                    </a:p>
                  </a:txBody>
                  <a:tcPr/>
                </a:tc>
                <a:tc vMerge="1">
                  <a:txBody>
                    <a:bodyPr/>
                    <a:lstStyle/>
                    <a:p>
                      <a:endParaRPr lang="en-MY"/>
                    </a:p>
                  </a:txBody>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Pelulus</a:t>
                      </a:r>
                    </a:p>
                  </a:txBody>
                  <a:tcPr marL="9525" marR="9525" marT="9525" marB="0">
                    <a:solidFill>
                      <a:schemeClr val="tx2">
                        <a:lumMod val="20000"/>
                        <a:lumOff val="80000"/>
                      </a:schemeClr>
                    </a:solidFill>
                  </a:tcPr>
                </a:tc>
                <a:tc>
                  <a:txBody>
                    <a:bodyPr/>
                    <a:lstStyle/>
                    <a:p>
                      <a:pPr algn="ctr"/>
                      <a:endParaRPr lang="en-MY" sz="1800" dirty="0">
                        <a:solidFill>
                          <a:schemeClr val="tx1"/>
                        </a:solidFill>
                        <a:latin typeface="+mn-lt"/>
                        <a:cs typeface="Arial" panose="020B0604020202020204" pitchFamily="34" charset="0"/>
                      </a:endParaRPr>
                    </a:p>
                  </a:txBody>
                  <a:tcPr marL="9525" marR="9525" marT="9525" marB="0">
                    <a:solidFill>
                      <a:schemeClr val="tx2">
                        <a:lumMod val="20000"/>
                        <a:lumOff val="80000"/>
                      </a:schemeClr>
                    </a:solidFill>
                  </a:tcPr>
                </a:tc>
                <a:tc>
                  <a:txBody>
                    <a:bodyPr/>
                    <a:lstStyle/>
                    <a:p>
                      <a:pPr algn="ctr"/>
                      <a:r>
                        <a:rPr lang="en-MY" sz="1800" dirty="0" err="1">
                          <a:solidFill>
                            <a:schemeClr val="tx1"/>
                          </a:solidFill>
                          <a:latin typeface="+mn-lt"/>
                          <a:cs typeface="Arial" panose="020B0604020202020204" pitchFamily="34" charset="0"/>
                        </a:rPr>
                        <a:t>Ibu</a:t>
                      </a:r>
                      <a:r>
                        <a:rPr lang="en-MY" sz="1800" dirty="0">
                          <a:solidFill>
                            <a:schemeClr val="tx1"/>
                          </a:solidFill>
                          <a:latin typeface="+mn-lt"/>
                          <a:cs typeface="Arial" panose="020B0604020202020204" pitchFamily="34" charset="0"/>
                        </a:rPr>
                        <a:t> </a:t>
                      </a:r>
                      <a:r>
                        <a:rPr lang="en-MY" sz="1800" dirty="0" err="1">
                          <a:solidFill>
                            <a:schemeClr val="tx1"/>
                          </a:solidFill>
                          <a:latin typeface="+mn-lt"/>
                          <a:cs typeface="Arial" panose="020B0604020202020204" pitchFamily="34" charset="0"/>
                        </a:rPr>
                        <a:t>Pejabat</a:t>
                      </a:r>
                      <a:endParaRPr lang="en-MY" sz="1800" dirty="0">
                        <a:solidFill>
                          <a:schemeClr val="tx1"/>
                        </a:solidFill>
                        <a:latin typeface="+mn-lt"/>
                        <a:cs typeface="Arial" panose="020B0604020202020204" pitchFamily="34" charset="0"/>
                      </a:endParaRPr>
                    </a:p>
                  </a:txBody>
                  <a:tcPr marL="9525" marR="9525" marT="9525" marB="0">
                    <a:solidFill>
                      <a:schemeClr val="tx2">
                        <a:lumMod val="20000"/>
                        <a:lumOff val="80000"/>
                      </a:schemeClr>
                    </a:solidFill>
                  </a:tcPr>
                </a:tc>
                <a:tc>
                  <a:txBody>
                    <a:bodyPr/>
                    <a:lstStyle/>
                    <a:p>
                      <a:pPr algn="ctr"/>
                      <a:endParaRPr lang="en-MY" sz="1800" dirty="0">
                        <a:solidFill>
                          <a:schemeClr val="tx1"/>
                        </a:solidFill>
                        <a:latin typeface="+mn-lt"/>
                        <a:cs typeface="Arial" panose="020B0604020202020204" pitchFamily="34" charset="0"/>
                      </a:endParaRPr>
                    </a:p>
                  </a:txBody>
                  <a:tcPr marL="9525" marR="9525" marT="9525" marB="0">
                    <a:solidFill>
                      <a:schemeClr val="tx2">
                        <a:lumMod val="20000"/>
                        <a:lumOff val="80000"/>
                      </a:schemeClr>
                    </a:solidFill>
                  </a:tcPr>
                </a:tc>
                <a:extLst>
                  <a:ext uri="{0D108BD9-81ED-4DB2-BD59-A6C34878D82A}">
                    <a16:rowId xmlns:a16="http://schemas.microsoft.com/office/drawing/2014/main" val="1373664296"/>
                  </a:ext>
                </a:extLst>
              </a:tr>
              <a:tr h="11118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800" b="0" i="0" u="none" strike="noStrike" dirty="0">
                        <a:solidFill>
                          <a:schemeClr val="tx1"/>
                        </a:solidFill>
                        <a:effectLst/>
                        <a:latin typeface="Arial" panose="020B0604020202020204" pitchFamily="34" charset="0"/>
                        <a:cs typeface="Arial" panose="020B0604020202020204" pitchFamily="34" charset="0"/>
                      </a:endParaRPr>
                    </a:p>
                  </a:txBody>
                  <a:tcPr>
                    <a:solidFill>
                      <a:schemeClr val="accent1">
                        <a:lumMod val="20000"/>
                        <a:lumOff val="80000"/>
                      </a:schemeClr>
                    </a:solidFill>
                  </a:tcPr>
                </a:tc>
                <a:tc rowSpan="5">
                  <a:txBody>
                    <a:bodyPr/>
                    <a:lstStyle/>
                    <a:p>
                      <a:pPr marL="96838" marR="0" indent="0" algn="l"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Kelulusan Borang Permohonan</a:t>
                      </a:r>
                    </a:p>
                  </a:txBody>
                  <a:tcPr marL="7269" marR="7269" marT="7269"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1800" b="0" i="0" u="none" strike="noStrike" kern="1200" dirty="0">
                        <a:solidFill>
                          <a:schemeClr val="tx1"/>
                        </a:solidFill>
                        <a:effectLst/>
                        <a:latin typeface="+mn-lt"/>
                        <a:ea typeface="+mn-ea"/>
                        <a:cs typeface="Arial" panose="020B0604020202020204" pitchFamily="34" charset="0"/>
                      </a:endParaRPr>
                    </a:p>
                  </a:txBody>
                  <a:tcPr marL="7269" marR="7269" marT="7269" marB="0">
                    <a:solidFill>
                      <a:schemeClr val="accent1">
                        <a:lumMod val="20000"/>
                        <a:lumOff val="80000"/>
                      </a:schemeClr>
                    </a:solidFill>
                  </a:tcPr>
                </a:tc>
                <a:tc>
                  <a:txBody>
                    <a:bodyPr/>
                    <a:lstStyle/>
                    <a:p>
                      <a:pPr algn="ctr"/>
                      <a:endParaRPr lang="ms-MY" sz="1800" dirty="0">
                        <a:solidFill>
                          <a:schemeClr val="tx1"/>
                        </a:solidFill>
                        <a:latin typeface="+mn-lt"/>
                        <a:cs typeface="Arial" panose="020B0604020202020204" pitchFamily="34" charset="0"/>
                      </a:endParaRPr>
                    </a:p>
                  </a:txBody>
                  <a:tcPr marL="7269" marR="7269" marT="7269"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Agensi Negeri</a:t>
                      </a:r>
                    </a:p>
                  </a:txBody>
                  <a:tcPr marL="7269" marR="7269" marT="7269"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1800" b="0" i="0" u="none" strike="noStrike" kern="1200" dirty="0">
                        <a:solidFill>
                          <a:schemeClr val="tx1"/>
                        </a:solidFill>
                        <a:effectLst/>
                        <a:latin typeface="+mn-lt"/>
                        <a:ea typeface="+mn-ea"/>
                        <a:cs typeface="Arial" panose="020B0604020202020204" pitchFamily="34" charset="0"/>
                      </a:endParaRPr>
                    </a:p>
                  </a:txBody>
                  <a:tcPr marL="9525" marR="9525" marT="9525" marB="0">
                    <a:solidFill>
                      <a:schemeClr val="accent1">
                        <a:lumMod val="20000"/>
                        <a:lumOff val="80000"/>
                      </a:schemeClr>
                    </a:solidFill>
                  </a:tcPr>
                </a:tc>
                <a:extLst>
                  <a:ext uri="{0D108BD9-81ED-4DB2-BD59-A6C34878D82A}">
                    <a16:rowId xmlns:a16="http://schemas.microsoft.com/office/drawing/2014/main" val="1071677811"/>
                  </a:ext>
                </a:extLst>
              </a:tr>
              <a:tr h="172663">
                <a:tc vMerge="1">
                  <a:txBody>
                    <a:bodyPr/>
                    <a:lstStyle/>
                    <a:p>
                      <a:endParaRPr lang="en-MY"/>
                    </a:p>
                  </a:txBody>
                  <a:tcPr/>
                </a:tc>
                <a:tc vMerge="1">
                  <a:txBody>
                    <a:bodyPr/>
                    <a:lstStyle/>
                    <a:p>
                      <a:endParaRPr lang="en-MY"/>
                    </a:p>
                  </a:txBody>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Pengesah</a:t>
                      </a:r>
                    </a:p>
                  </a:txBody>
                  <a:tcPr marL="7269" marR="7269" marT="7269" marB="0">
                    <a:solidFill>
                      <a:schemeClr val="tx2">
                        <a:lumMod val="20000"/>
                        <a:lumOff val="80000"/>
                      </a:schemeClr>
                    </a:solidFill>
                  </a:tcPr>
                </a:tc>
                <a:tc>
                  <a:txBody>
                    <a:bodyPr/>
                    <a:lstStyle/>
                    <a:p>
                      <a:pPr algn="ctr"/>
                      <a:endParaRPr lang="ms-MY" sz="1800" dirty="0">
                        <a:solidFill>
                          <a:schemeClr val="tx1"/>
                        </a:solidFill>
                        <a:latin typeface="+mn-lt"/>
                        <a:cs typeface="Arial" panose="020B0604020202020204" pitchFamily="34" charset="0"/>
                      </a:endParaRPr>
                    </a:p>
                  </a:txBody>
                  <a:tcPr marL="7269" marR="7269" marT="7269"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Ibu Pejabat</a:t>
                      </a:r>
                    </a:p>
                  </a:txBody>
                  <a:tcPr marL="7269" marR="7269" marT="7269" marB="0">
                    <a:solidFill>
                      <a:schemeClr val="tx2">
                        <a:lumMod val="20000"/>
                        <a:lumOff val="80000"/>
                      </a:schemeClr>
                    </a:solidFill>
                  </a:tcPr>
                </a:tc>
                <a:tc>
                  <a:txBody>
                    <a:bodyPr/>
                    <a:lstStyle/>
                    <a:p>
                      <a:pPr algn="ctr"/>
                      <a:endParaRPr lang="en-MY" sz="1800" dirty="0">
                        <a:solidFill>
                          <a:schemeClr val="tx1"/>
                        </a:solidFill>
                        <a:latin typeface="+mn-lt"/>
                        <a:cs typeface="Arial" panose="020B0604020202020204" pitchFamily="34" charset="0"/>
                      </a:endParaRPr>
                    </a:p>
                  </a:txBody>
                  <a:tcPr marL="9525" marR="9525" marT="9525" marB="0">
                    <a:solidFill>
                      <a:schemeClr val="tx2">
                        <a:lumMod val="20000"/>
                        <a:lumOff val="80000"/>
                      </a:schemeClr>
                    </a:solidFill>
                  </a:tcPr>
                </a:tc>
                <a:extLst>
                  <a:ext uri="{0D108BD9-81ED-4DB2-BD59-A6C34878D82A}">
                    <a16:rowId xmlns:a16="http://schemas.microsoft.com/office/drawing/2014/main" val="4270610487"/>
                  </a:ext>
                </a:extLst>
              </a:tr>
              <a:tr h="0">
                <a:tc vMerge="1">
                  <a:txBody>
                    <a:bodyPr/>
                    <a:lstStyle/>
                    <a:p>
                      <a:endParaRPr lang="en-MY"/>
                    </a:p>
                  </a:txBody>
                  <a:tcPr/>
                </a:tc>
                <a:tc vMerge="1">
                  <a:txBody>
                    <a:bodyPr/>
                    <a:lstStyle/>
                    <a:p>
                      <a:endParaRPr lang="en-MY"/>
                    </a:p>
                  </a:txBody>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1800" b="0" i="0" u="none" strike="noStrike" kern="1200" dirty="0">
                        <a:solidFill>
                          <a:schemeClr val="tx1"/>
                        </a:solidFill>
                        <a:effectLst/>
                        <a:latin typeface="+mn-lt"/>
                        <a:ea typeface="+mn-ea"/>
                        <a:cs typeface="Arial" panose="020B0604020202020204" pitchFamily="34" charset="0"/>
                      </a:endParaRPr>
                    </a:p>
                  </a:txBody>
                  <a:tcPr marL="7269" marR="7269" marT="7269" marB="0">
                    <a:solidFill>
                      <a:schemeClr val="accent1">
                        <a:lumMod val="20000"/>
                        <a:lumOff val="80000"/>
                      </a:schemeClr>
                    </a:solidFill>
                  </a:tcPr>
                </a:tc>
                <a:tc>
                  <a:txBody>
                    <a:bodyPr/>
                    <a:lstStyle/>
                    <a:p>
                      <a:pPr algn="ctr"/>
                      <a:endParaRPr lang="ms-MY" sz="1800" dirty="0">
                        <a:solidFill>
                          <a:schemeClr val="tx1"/>
                        </a:solidFill>
                        <a:latin typeface="+mn-lt"/>
                        <a:cs typeface="Arial" panose="020B0604020202020204" pitchFamily="34" charset="0"/>
                      </a:endParaRPr>
                    </a:p>
                  </a:txBody>
                  <a:tcPr marL="7269" marR="7269" marT="7269"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Negeri</a:t>
                      </a:r>
                    </a:p>
                  </a:txBody>
                  <a:tcPr marL="7269" marR="7269" marT="7269" marB="0">
                    <a:solidFill>
                      <a:schemeClr val="accent1">
                        <a:lumMod val="20000"/>
                        <a:lumOff val="80000"/>
                      </a:schemeClr>
                    </a:solidFill>
                  </a:tcPr>
                </a:tc>
                <a:tc>
                  <a:txBody>
                    <a:bodyPr/>
                    <a:lstStyle/>
                    <a:p>
                      <a:pPr algn="ctr"/>
                      <a:endParaRPr lang="en-MY" sz="1800">
                        <a:solidFill>
                          <a:schemeClr val="tx1"/>
                        </a:solidFill>
                        <a:latin typeface="+mn-lt"/>
                        <a:cs typeface="Arial" panose="020B0604020202020204" pitchFamily="34" charset="0"/>
                      </a:endParaRPr>
                    </a:p>
                  </a:txBody>
                  <a:tcPr marL="9525" marR="9525" marT="9525" marB="0">
                    <a:solidFill>
                      <a:schemeClr val="accent1">
                        <a:lumMod val="20000"/>
                        <a:lumOff val="80000"/>
                      </a:schemeClr>
                    </a:solidFill>
                  </a:tcPr>
                </a:tc>
                <a:extLst>
                  <a:ext uri="{0D108BD9-81ED-4DB2-BD59-A6C34878D82A}">
                    <a16:rowId xmlns:a16="http://schemas.microsoft.com/office/drawing/2014/main" val="2605647314"/>
                  </a:ext>
                </a:extLst>
              </a:tr>
              <a:tr h="0">
                <a:tc vMerge="1">
                  <a:txBody>
                    <a:bodyPr/>
                    <a:lstStyle/>
                    <a:p>
                      <a:endParaRPr lang="en-MY"/>
                    </a:p>
                  </a:txBody>
                  <a:tcPr/>
                </a:tc>
                <a:tc vMerge="1">
                  <a:txBody>
                    <a:bodyPr/>
                    <a:lstStyle/>
                    <a:p>
                      <a:endParaRPr lang="en-MY"/>
                    </a:p>
                  </a:txBody>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Pelulus</a:t>
                      </a:r>
                    </a:p>
                  </a:txBody>
                  <a:tcPr marL="7269" marR="7269" marT="7269" marB="0">
                    <a:solidFill>
                      <a:schemeClr val="tx2">
                        <a:lumMod val="20000"/>
                        <a:lumOff val="80000"/>
                      </a:schemeClr>
                    </a:solidFill>
                  </a:tcPr>
                </a:tc>
                <a:tc>
                  <a:txBody>
                    <a:bodyPr/>
                    <a:lstStyle/>
                    <a:p>
                      <a:pPr algn="ctr"/>
                      <a:endParaRPr lang="ms-MY" sz="1800" dirty="0">
                        <a:solidFill>
                          <a:schemeClr val="tx1"/>
                        </a:solidFill>
                        <a:latin typeface="+mn-lt"/>
                        <a:cs typeface="Arial" panose="020B0604020202020204" pitchFamily="34" charset="0"/>
                      </a:endParaRPr>
                    </a:p>
                  </a:txBody>
                  <a:tcPr marL="7269" marR="7269" marT="7269"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Ibu Pejabat</a:t>
                      </a:r>
                    </a:p>
                  </a:txBody>
                  <a:tcPr marL="7269" marR="7269" marT="7269" marB="0">
                    <a:solidFill>
                      <a:schemeClr val="tx2">
                        <a:lumMod val="20000"/>
                        <a:lumOff val="80000"/>
                      </a:schemeClr>
                    </a:solidFill>
                  </a:tcPr>
                </a:tc>
                <a:tc>
                  <a:txBody>
                    <a:bodyPr/>
                    <a:lstStyle/>
                    <a:p>
                      <a:pPr algn="ctr"/>
                      <a:endParaRPr lang="en-MY" sz="1800" dirty="0">
                        <a:solidFill>
                          <a:schemeClr val="tx1"/>
                        </a:solidFill>
                        <a:latin typeface="+mn-lt"/>
                        <a:cs typeface="Arial" panose="020B0604020202020204" pitchFamily="34" charset="0"/>
                      </a:endParaRPr>
                    </a:p>
                  </a:txBody>
                  <a:tcPr marL="9525" marR="9525" marT="9525" marB="0">
                    <a:solidFill>
                      <a:schemeClr val="tx2">
                        <a:lumMod val="20000"/>
                        <a:lumOff val="80000"/>
                      </a:schemeClr>
                    </a:solidFill>
                  </a:tcPr>
                </a:tc>
                <a:extLst>
                  <a:ext uri="{0D108BD9-81ED-4DB2-BD59-A6C34878D82A}">
                    <a16:rowId xmlns:a16="http://schemas.microsoft.com/office/drawing/2014/main" val="2373208187"/>
                  </a:ext>
                </a:extLst>
              </a:tr>
              <a:tr h="0">
                <a:tc vMerge="1">
                  <a:txBody>
                    <a:bodyPr/>
                    <a:lstStyle/>
                    <a:p>
                      <a:endParaRPr lang="en-MY"/>
                    </a:p>
                  </a:txBody>
                  <a:tcPr/>
                </a:tc>
                <a:tc vMerge="1">
                  <a:txBody>
                    <a:bodyPr/>
                    <a:lstStyle/>
                    <a:p>
                      <a:endParaRPr lang="en-MY"/>
                    </a:p>
                  </a:txBody>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1800" b="1" i="0" u="none" strike="noStrike" kern="1200" dirty="0">
                        <a:solidFill>
                          <a:schemeClr val="tx1"/>
                        </a:solidFill>
                        <a:effectLst/>
                        <a:latin typeface="+mn-lt"/>
                        <a:ea typeface="+mn-ea"/>
                        <a:cs typeface="Arial" panose="020B0604020202020204" pitchFamily="34" charset="0"/>
                      </a:endParaRPr>
                    </a:p>
                  </a:txBody>
                  <a:tcPr marL="7269" marR="7269" marT="7269" marB="0">
                    <a:solidFill>
                      <a:schemeClr val="accent1">
                        <a:lumMod val="20000"/>
                        <a:lumOff val="80000"/>
                      </a:schemeClr>
                    </a:solidFill>
                  </a:tcPr>
                </a:tc>
                <a:tc>
                  <a:txBody>
                    <a:bodyPr/>
                    <a:lstStyle/>
                    <a:p>
                      <a:pPr algn="ctr"/>
                      <a:endParaRPr lang="ms-MY" sz="1800" dirty="0">
                        <a:solidFill>
                          <a:schemeClr val="tx1"/>
                        </a:solidFill>
                        <a:latin typeface="+mn-lt"/>
                        <a:cs typeface="Arial" panose="020B0604020202020204" pitchFamily="34" charset="0"/>
                      </a:endParaRPr>
                    </a:p>
                  </a:txBody>
                  <a:tcPr marL="7269" marR="7269" marT="7269"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0" i="0" u="none" strike="noStrike" kern="1200" dirty="0">
                          <a:solidFill>
                            <a:schemeClr val="tx1"/>
                          </a:solidFill>
                          <a:effectLst/>
                          <a:latin typeface="+mn-lt"/>
                          <a:ea typeface="+mn-ea"/>
                          <a:cs typeface="Arial" panose="020B0604020202020204" pitchFamily="34" charset="0"/>
                        </a:rPr>
                        <a:t>Negeri</a:t>
                      </a:r>
                    </a:p>
                  </a:txBody>
                  <a:tcPr marL="7269" marR="7269" marT="7269" marB="0">
                    <a:solidFill>
                      <a:schemeClr val="accent1">
                        <a:lumMod val="20000"/>
                        <a:lumOff val="80000"/>
                      </a:schemeClr>
                    </a:solidFill>
                  </a:tcPr>
                </a:tc>
                <a:tc>
                  <a:txBody>
                    <a:bodyPr/>
                    <a:lstStyle/>
                    <a:p>
                      <a:pPr algn="ctr"/>
                      <a:endParaRPr lang="en-MY" sz="1800" dirty="0">
                        <a:solidFill>
                          <a:schemeClr val="tx1"/>
                        </a:solidFill>
                        <a:latin typeface="+mn-lt"/>
                        <a:cs typeface="Arial" panose="020B0604020202020204" pitchFamily="34" charset="0"/>
                      </a:endParaRPr>
                    </a:p>
                  </a:txBody>
                  <a:tcPr marL="9525" marR="9525" marT="9525" marB="0">
                    <a:solidFill>
                      <a:schemeClr val="accent1">
                        <a:lumMod val="20000"/>
                        <a:lumOff val="80000"/>
                      </a:schemeClr>
                    </a:solidFill>
                  </a:tcPr>
                </a:tc>
                <a:extLst>
                  <a:ext uri="{0D108BD9-81ED-4DB2-BD59-A6C34878D82A}">
                    <a16:rowId xmlns:a16="http://schemas.microsoft.com/office/drawing/2014/main" val="1273095185"/>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800" b="0" i="0" u="none" strike="noStrike" dirty="0">
                        <a:solidFill>
                          <a:schemeClr val="tx1"/>
                        </a:solidFill>
                        <a:effectLst/>
                        <a:latin typeface="+mn-lt"/>
                        <a:cs typeface="Arial" panose="020B0604020202020204" pitchFamily="34" charset="0"/>
                      </a:endParaRPr>
                    </a:p>
                  </a:txBody>
                  <a:tcPr>
                    <a:solidFill>
                      <a:schemeClr val="accent1">
                        <a:lumMod val="20000"/>
                        <a:lumOff val="80000"/>
                      </a:schemeClr>
                    </a:solidFill>
                  </a:tcPr>
                </a:tc>
                <a:tc gridSpan="2">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1800" b="1" i="0" u="none" strike="noStrike" kern="1200" dirty="0">
                          <a:solidFill>
                            <a:schemeClr val="tx1"/>
                          </a:solidFill>
                          <a:effectLst/>
                          <a:latin typeface="+mn-lt"/>
                          <a:ea typeface="+mn-ea"/>
                          <a:cs typeface="Arial" panose="020B0604020202020204" pitchFamily="34" charset="0"/>
                        </a:rPr>
                        <a:t>Jumlah</a:t>
                      </a:r>
                    </a:p>
                  </a:txBody>
                  <a:tcPr marL="7269" marR="7269" marT="7269" marB="0">
                    <a:solidFill>
                      <a:schemeClr val="accent1">
                        <a:lumMod val="20000"/>
                        <a:lumOff val="80000"/>
                      </a:schemeClr>
                    </a:solidFill>
                  </a:tcPr>
                </a:tc>
                <a:tc hMerge="1">
                  <a:txBody>
                    <a:bodyPr/>
                    <a:lstStyle/>
                    <a:p>
                      <a:pPr marL="96838" marR="0" indent="0" algn="l" defTabSz="914400" rtl="0" eaLnBrk="1" fontAlgn="t" latinLnBrk="0" hangingPunct="1">
                        <a:lnSpc>
                          <a:spcPct val="100000"/>
                        </a:lnSpc>
                        <a:spcBef>
                          <a:spcPts val="0"/>
                        </a:spcBef>
                        <a:spcAft>
                          <a:spcPts val="0"/>
                        </a:spcAft>
                        <a:buClrTx/>
                        <a:buSzTx/>
                        <a:buFontTx/>
                        <a:buNone/>
                        <a:tabLst/>
                        <a:defRPr/>
                      </a:pPr>
                      <a:endParaRPr lang="ms-MY" sz="1600" b="1" i="0" u="none" strike="noStrike" kern="1200" dirty="0">
                        <a:solidFill>
                          <a:srgbClr val="FF0000"/>
                        </a:solidFill>
                        <a:effectLst/>
                        <a:latin typeface="+mn-lt"/>
                        <a:ea typeface="+mn-ea"/>
                        <a:cs typeface="Arial" panose="020B0604020202020204" pitchFamily="34" charset="0"/>
                      </a:endParaRPr>
                    </a:p>
                  </a:txBody>
                  <a:tcPr marL="7269" marR="7269" marT="7269" marB="0">
                    <a:solidFill>
                      <a:schemeClr val="accent1">
                        <a:lumMod val="20000"/>
                        <a:lumOff val="80000"/>
                      </a:schemeClr>
                    </a:solidFill>
                  </a:tcPr>
                </a:tc>
                <a:tc>
                  <a:txBody>
                    <a:bodyPr/>
                    <a:lstStyle/>
                    <a:p>
                      <a:pPr algn="ctr"/>
                      <a:endParaRPr lang="ms-MY" sz="1800" dirty="0">
                        <a:solidFill>
                          <a:schemeClr val="tx1"/>
                        </a:solidFill>
                        <a:latin typeface="+mn-lt"/>
                        <a:cs typeface="Arial" panose="020B0604020202020204" pitchFamily="34" charset="0"/>
                      </a:endParaRPr>
                    </a:p>
                  </a:txBody>
                  <a:tcPr marL="7269" marR="7269" marT="7269"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1800" b="0" i="0" u="none" strike="noStrike" kern="1200" dirty="0">
                        <a:solidFill>
                          <a:schemeClr val="tx1"/>
                        </a:solidFill>
                        <a:effectLst/>
                        <a:latin typeface="+mn-lt"/>
                        <a:ea typeface="+mn-ea"/>
                        <a:cs typeface="Arial" panose="020B0604020202020204" pitchFamily="34" charset="0"/>
                      </a:endParaRPr>
                    </a:p>
                  </a:txBody>
                  <a:tcPr marL="7269" marR="7269" marT="7269" marB="0">
                    <a:solidFill>
                      <a:schemeClr val="accent1">
                        <a:lumMod val="20000"/>
                        <a:lumOff val="80000"/>
                      </a:schemeClr>
                    </a:solidFill>
                  </a:tcPr>
                </a:tc>
                <a:tc>
                  <a:txBody>
                    <a:bodyPr/>
                    <a:lstStyle/>
                    <a:p>
                      <a:pPr algn="ctr"/>
                      <a:endParaRPr lang="en-MY" sz="1800" dirty="0">
                        <a:solidFill>
                          <a:schemeClr val="tx1"/>
                        </a:solidFill>
                        <a:latin typeface="+mn-lt"/>
                        <a:cs typeface="Arial" panose="020B0604020202020204" pitchFamily="34" charset="0"/>
                      </a:endParaRPr>
                    </a:p>
                  </a:txBody>
                  <a:tcPr marL="9525" marR="9525" marT="9525" marB="0">
                    <a:solidFill>
                      <a:schemeClr val="accent1">
                        <a:lumMod val="20000"/>
                        <a:lumOff val="80000"/>
                      </a:schemeClr>
                    </a:solidFill>
                  </a:tcPr>
                </a:tc>
                <a:extLst>
                  <a:ext uri="{0D108BD9-81ED-4DB2-BD59-A6C34878D82A}">
                    <a16:rowId xmlns:a16="http://schemas.microsoft.com/office/drawing/2014/main" val="1251714574"/>
                  </a:ext>
                </a:extLst>
              </a:tr>
            </a:tbl>
          </a:graphicData>
        </a:graphic>
      </p:graphicFrame>
      <p:pic>
        <p:nvPicPr>
          <p:cNvPr id="12" name="Picture 4">
            <a:extLst>
              <a:ext uri="{FF2B5EF4-FFF2-40B4-BE49-F238E27FC236}">
                <a16:creationId xmlns:a16="http://schemas.microsoft.com/office/drawing/2014/main" id="{9854F5AB-FA24-4F2A-953A-6732D91833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204740">
            <a:off x="453744" y="7461609"/>
            <a:ext cx="18414190" cy="14965715"/>
          </a:xfrm>
          <a:prstGeom prst="rect">
            <a:avLst/>
          </a:prstGeom>
        </p:spPr>
      </p:pic>
      <p:sp>
        <p:nvSpPr>
          <p:cNvPr id="10" name="TextBox 9">
            <a:extLst>
              <a:ext uri="{FF2B5EF4-FFF2-40B4-BE49-F238E27FC236}">
                <a16:creationId xmlns:a16="http://schemas.microsoft.com/office/drawing/2014/main" id="{AC0CB46B-9F59-4C7E-95AF-2B599AD7B864}"/>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14</a:t>
            </a:r>
          </a:p>
        </p:txBody>
      </p:sp>
      <p:pic>
        <p:nvPicPr>
          <p:cNvPr id="11" name="Picture 2">
            <a:extLst>
              <a:ext uri="{FF2B5EF4-FFF2-40B4-BE49-F238E27FC236}">
                <a16:creationId xmlns:a16="http://schemas.microsoft.com/office/drawing/2014/main" id="{94C863B9-72A4-42CA-AFE7-FEA0383136D7}"/>
              </a:ext>
            </a:extLst>
          </p:cNvPr>
          <p:cNvPicPr>
            <a:picLocks noChangeAspect="1"/>
          </p:cNvPicPr>
          <p:nvPr/>
        </p:nvPicPr>
        <p:blipFill rotWithShape="1">
          <a:blip r:embed="rId3">
            <a:alphaModFix amt="1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l="23051" t="77500" r="37175"/>
          <a:stretch/>
        </p:blipFill>
        <p:spPr>
          <a:xfrm>
            <a:off x="12344400" y="0"/>
            <a:ext cx="5943600" cy="2732552"/>
          </a:xfrm>
          <a:prstGeom prst="rect">
            <a:avLst/>
          </a:prstGeom>
        </p:spPr>
      </p:pic>
      <p:sp>
        <p:nvSpPr>
          <p:cNvPr id="13" name="TextBox 8">
            <a:extLst>
              <a:ext uri="{FF2B5EF4-FFF2-40B4-BE49-F238E27FC236}">
                <a16:creationId xmlns:a16="http://schemas.microsoft.com/office/drawing/2014/main" id="{CDB0B00F-2AFB-4074-B52F-A7860CC99636}"/>
              </a:ext>
            </a:extLst>
          </p:cNvPr>
          <p:cNvSpPr txBox="1"/>
          <p:nvPr/>
        </p:nvSpPr>
        <p:spPr>
          <a:xfrm>
            <a:off x="7620190" y="471193"/>
            <a:ext cx="10366034" cy="830997"/>
          </a:xfrm>
          <a:prstGeom prst="rect">
            <a:avLst/>
          </a:prstGeom>
        </p:spPr>
        <p:txBody>
          <a:bodyPr wrap="square" lIns="0" tIns="0" rIns="0" bIns="0" rtlCol="0" anchor="t">
            <a:spAutoFit/>
          </a:bodyPr>
          <a:lstStyle/>
          <a:p>
            <a:pPr algn="r"/>
            <a:r>
              <a:rPr lang="en-MY" sz="5400" b="1" dirty="0" err="1">
                <a:latin typeface="Droid Serif Bold" panose="020B0604020202020204" charset="0"/>
                <a:ea typeface="Droid Serif Bold" panose="020B0604020202020204" charset="0"/>
                <a:cs typeface="Droid Serif Bold" panose="020B0604020202020204" charset="0"/>
              </a:rPr>
              <a:t>Keperluan</a:t>
            </a:r>
            <a:r>
              <a:rPr lang="en-MY" sz="5400" b="1" dirty="0">
                <a:latin typeface="Droid Serif Bold" panose="020B0604020202020204" charset="0"/>
                <a:ea typeface="Droid Serif Bold" panose="020B0604020202020204" charset="0"/>
                <a:cs typeface="Droid Serif Bold" panose="020B0604020202020204" charset="0"/>
              </a:rPr>
              <a:t> </a:t>
            </a:r>
            <a:r>
              <a:rPr lang="en-MY" sz="5400" b="1" dirty="0" err="1">
                <a:latin typeface="Droid Serif Bold" panose="020B0604020202020204" charset="0"/>
                <a:ea typeface="Droid Serif Bold" panose="020B0604020202020204" charset="0"/>
                <a:cs typeface="Droid Serif Bold" panose="020B0604020202020204" charset="0"/>
              </a:rPr>
              <a:t>Tadbir</a:t>
            </a:r>
            <a:r>
              <a:rPr lang="en-MY" sz="5400" b="1" dirty="0">
                <a:latin typeface="Droid Serif Bold" panose="020B0604020202020204" charset="0"/>
                <a:ea typeface="Droid Serif Bold" panose="020B0604020202020204" charset="0"/>
                <a:cs typeface="Droid Serif Bold" panose="020B0604020202020204" charset="0"/>
              </a:rPr>
              <a:t> Urus GPKI</a:t>
            </a:r>
          </a:p>
        </p:txBody>
      </p:sp>
      <p:grpSp>
        <p:nvGrpSpPr>
          <p:cNvPr id="2" name="Group 3">
            <a:extLst>
              <a:ext uri="{FF2B5EF4-FFF2-40B4-BE49-F238E27FC236}">
                <a16:creationId xmlns:a16="http://schemas.microsoft.com/office/drawing/2014/main" id="{FFF467EA-9F60-8854-5343-EC649286654B}"/>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AF9AE832-8D50-C62F-C9E1-B073921A8EC8}"/>
                </a:ext>
              </a:extLst>
            </p:cNvPr>
            <p:cNvPicPr>
              <a:picLocks noChangeAspect="1"/>
            </p:cNvPicPr>
            <p:nvPr/>
          </p:nvPicPr>
          <p:blipFill>
            <a:blip r:embed="rId5"/>
            <a:srcRect l="22581" t="24057" r="26773" b="25591"/>
            <a:stretch>
              <a:fillRect/>
            </a:stretch>
          </p:blipFill>
          <p:spPr>
            <a:xfrm>
              <a:off x="2133892" y="38041"/>
              <a:ext cx="2477376" cy="1202633"/>
            </a:xfrm>
            <a:prstGeom prst="rect">
              <a:avLst/>
            </a:prstGeom>
          </p:spPr>
        </p:pic>
        <p:pic>
          <p:nvPicPr>
            <p:cNvPr id="8" name="Picture 5">
              <a:extLst>
                <a:ext uri="{FF2B5EF4-FFF2-40B4-BE49-F238E27FC236}">
                  <a16:creationId xmlns:a16="http://schemas.microsoft.com/office/drawing/2014/main" id="{59780BFB-E3F6-43E6-41F6-7068FA393235}"/>
                </a:ext>
              </a:extLst>
            </p:cNvPr>
            <p:cNvPicPr>
              <a:picLocks noChangeAspect="1"/>
            </p:cNvPicPr>
            <p:nvPr/>
          </p:nvPicPr>
          <p:blipFill>
            <a:blip r:embed="rId6"/>
            <a:srcRect/>
            <a:stretch>
              <a:fillRect/>
            </a:stretch>
          </p:blipFill>
          <p:spPr>
            <a:xfrm>
              <a:off x="472220" y="0"/>
              <a:ext cx="1189451" cy="931541"/>
            </a:xfrm>
            <a:prstGeom prst="rect">
              <a:avLst/>
            </a:prstGeom>
          </p:spPr>
        </p:pic>
        <p:sp>
          <p:nvSpPr>
            <p:cNvPr id="14" name="TextBox 6">
              <a:extLst>
                <a:ext uri="{FF2B5EF4-FFF2-40B4-BE49-F238E27FC236}">
                  <a16:creationId xmlns:a16="http://schemas.microsoft.com/office/drawing/2014/main" id="{97C76D7D-5209-7381-8295-0A17D1932711}"/>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3428559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6A8C4EE-18A5-4DC8-8F4F-BF17A938D1B6}"/>
              </a:ext>
            </a:extLst>
          </p:cNvPr>
          <p:cNvGraphicFramePr>
            <a:graphicFrameLocks noGrp="1"/>
          </p:cNvGraphicFramePr>
          <p:nvPr>
            <p:extLst>
              <p:ext uri="{D42A27DB-BD31-4B8C-83A1-F6EECF244321}">
                <p14:modId xmlns:p14="http://schemas.microsoft.com/office/powerpoint/2010/main" val="601448447"/>
              </p:ext>
            </p:extLst>
          </p:nvPr>
        </p:nvGraphicFramePr>
        <p:xfrm>
          <a:off x="810851" y="3162300"/>
          <a:ext cx="16666298" cy="3298374"/>
        </p:xfrm>
        <a:graphic>
          <a:graphicData uri="http://schemas.openxmlformats.org/drawingml/2006/table">
            <a:tbl>
              <a:tblPr firstRow="1" bandRow="1">
                <a:tableStyleId>{5C22544A-7EE6-4342-B048-85BDC9FD1C3A}</a:tableStyleId>
              </a:tblPr>
              <a:tblGrid>
                <a:gridCol w="1234771">
                  <a:extLst>
                    <a:ext uri="{9D8B030D-6E8A-4147-A177-3AD203B41FA5}">
                      <a16:colId xmlns:a16="http://schemas.microsoft.com/office/drawing/2014/main" val="1646825488"/>
                    </a:ext>
                  </a:extLst>
                </a:gridCol>
                <a:gridCol w="1524000">
                  <a:extLst>
                    <a:ext uri="{9D8B030D-6E8A-4147-A177-3AD203B41FA5}">
                      <a16:colId xmlns:a16="http://schemas.microsoft.com/office/drawing/2014/main" val="1706342097"/>
                    </a:ext>
                  </a:extLst>
                </a:gridCol>
                <a:gridCol w="1752600">
                  <a:extLst>
                    <a:ext uri="{9D8B030D-6E8A-4147-A177-3AD203B41FA5}">
                      <a16:colId xmlns:a16="http://schemas.microsoft.com/office/drawing/2014/main" val="3012660509"/>
                    </a:ext>
                  </a:extLst>
                </a:gridCol>
                <a:gridCol w="1600200">
                  <a:extLst>
                    <a:ext uri="{9D8B030D-6E8A-4147-A177-3AD203B41FA5}">
                      <a16:colId xmlns:a16="http://schemas.microsoft.com/office/drawing/2014/main" val="1028716643"/>
                    </a:ext>
                  </a:extLst>
                </a:gridCol>
                <a:gridCol w="685800">
                  <a:extLst>
                    <a:ext uri="{9D8B030D-6E8A-4147-A177-3AD203B41FA5}">
                      <a16:colId xmlns:a16="http://schemas.microsoft.com/office/drawing/2014/main" val="4068864841"/>
                    </a:ext>
                  </a:extLst>
                </a:gridCol>
                <a:gridCol w="949960">
                  <a:extLst>
                    <a:ext uri="{9D8B030D-6E8A-4147-A177-3AD203B41FA5}">
                      <a16:colId xmlns:a16="http://schemas.microsoft.com/office/drawing/2014/main" val="4294851800"/>
                    </a:ext>
                  </a:extLst>
                </a:gridCol>
                <a:gridCol w="1371600">
                  <a:extLst>
                    <a:ext uri="{9D8B030D-6E8A-4147-A177-3AD203B41FA5}">
                      <a16:colId xmlns:a16="http://schemas.microsoft.com/office/drawing/2014/main" val="3250840542"/>
                    </a:ext>
                  </a:extLst>
                </a:gridCol>
                <a:gridCol w="1600200">
                  <a:extLst>
                    <a:ext uri="{9D8B030D-6E8A-4147-A177-3AD203B41FA5}">
                      <a16:colId xmlns:a16="http://schemas.microsoft.com/office/drawing/2014/main" val="1841795660"/>
                    </a:ext>
                  </a:extLst>
                </a:gridCol>
                <a:gridCol w="1644111">
                  <a:extLst>
                    <a:ext uri="{9D8B030D-6E8A-4147-A177-3AD203B41FA5}">
                      <a16:colId xmlns:a16="http://schemas.microsoft.com/office/drawing/2014/main" val="4050483991"/>
                    </a:ext>
                  </a:extLst>
                </a:gridCol>
                <a:gridCol w="1434352">
                  <a:extLst>
                    <a:ext uri="{9D8B030D-6E8A-4147-A177-3AD203B41FA5}">
                      <a16:colId xmlns:a16="http://schemas.microsoft.com/office/drawing/2014/main" val="1243591961"/>
                    </a:ext>
                  </a:extLst>
                </a:gridCol>
                <a:gridCol w="1434352">
                  <a:extLst>
                    <a:ext uri="{9D8B030D-6E8A-4147-A177-3AD203B41FA5}">
                      <a16:colId xmlns:a16="http://schemas.microsoft.com/office/drawing/2014/main" val="2780276914"/>
                    </a:ext>
                  </a:extLst>
                </a:gridCol>
                <a:gridCol w="1434352">
                  <a:extLst>
                    <a:ext uri="{9D8B030D-6E8A-4147-A177-3AD203B41FA5}">
                      <a16:colId xmlns:a16="http://schemas.microsoft.com/office/drawing/2014/main" val="3828277721"/>
                    </a:ext>
                  </a:extLst>
                </a:gridCol>
              </a:tblGrid>
              <a:tr h="646614">
                <a:tc gridSpan="12">
                  <a:txBody>
                    <a:bodyPr/>
                    <a:lstStyle/>
                    <a:p>
                      <a:pPr algn="ctr"/>
                      <a:r>
                        <a:rPr lang="en-MY" sz="2400" b="1" dirty="0">
                          <a:latin typeface="+mj-lt"/>
                          <a:cs typeface="Arial" panose="020B0604020202020204" pitchFamily="34" charset="0"/>
                        </a:rPr>
                        <a:t>KEPERLUAN TADBIR URUS GPKI</a:t>
                      </a:r>
                    </a:p>
                  </a:txBody>
                  <a:tcPr>
                    <a:solidFill>
                      <a:schemeClr val="tx2">
                        <a:lumMod val="60000"/>
                        <a:lumOff val="40000"/>
                      </a:schemeClr>
                    </a:solidFill>
                  </a:tcPr>
                </a:tc>
                <a:tc hMerge="1">
                  <a:txBody>
                    <a:bodyPr/>
                    <a:lstStyle/>
                    <a:p>
                      <a:endParaRPr lang="en-MY" dirty="0"/>
                    </a:p>
                  </a:txBody>
                  <a:tcPr/>
                </a:tc>
                <a:tc hMerge="1">
                  <a:txBody>
                    <a:bodyPr/>
                    <a:lstStyle/>
                    <a:p>
                      <a:endParaRPr lang="en-MY" dirty="0"/>
                    </a:p>
                  </a:txBody>
                  <a:tcPr/>
                </a:tc>
                <a:tc hMerge="1">
                  <a:txBody>
                    <a:bodyPr/>
                    <a:lstStyle/>
                    <a:p>
                      <a:endParaRPr lang="en-MY" dirty="0"/>
                    </a:p>
                  </a:txBody>
                  <a:tcPr/>
                </a:tc>
                <a:tc hMerge="1">
                  <a:txBody>
                    <a:bodyPr/>
                    <a:lstStyle/>
                    <a:p>
                      <a:endParaRPr lang="en-MY" dirty="0"/>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72542311"/>
                  </a:ext>
                </a:extLst>
              </a:tr>
              <a:tr h="457200">
                <a:tc rowSpan="2">
                  <a:txBody>
                    <a:bodyPr/>
                    <a:lstStyle/>
                    <a:p>
                      <a:pPr algn="ctr"/>
                      <a:r>
                        <a:rPr lang="ms-MY" sz="1800" b="1" dirty="0">
                          <a:solidFill>
                            <a:schemeClr val="bg1"/>
                          </a:solidFill>
                          <a:latin typeface="+mn-lt"/>
                          <a:cs typeface="Arial" panose="020B0604020202020204" pitchFamily="34" charset="0"/>
                        </a:rPr>
                        <a:t>SISTEM</a:t>
                      </a:r>
                    </a:p>
                  </a:txBody>
                  <a:tcPr>
                    <a:solidFill>
                      <a:schemeClr val="tx2">
                        <a:lumMod val="40000"/>
                        <a:lumOff val="60000"/>
                      </a:schemeClr>
                    </a:solidFill>
                  </a:tcPr>
                </a:tc>
                <a:tc rowSpan="2">
                  <a:txBody>
                    <a:bodyPr/>
                    <a:lstStyle/>
                    <a:p>
                      <a:pPr algn="ctr"/>
                      <a:r>
                        <a:rPr lang="ms-MY" sz="1800" b="1" dirty="0">
                          <a:solidFill>
                            <a:schemeClr val="bg1"/>
                          </a:solidFill>
                          <a:latin typeface="+mn-lt"/>
                          <a:cs typeface="Arial" panose="020B0604020202020204" pitchFamily="34" charset="0"/>
                        </a:rPr>
                        <a:t>JUMLAH PENGGUNA</a:t>
                      </a:r>
                    </a:p>
                  </a:txBody>
                  <a:tcPr>
                    <a:solidFill>
                      <a:schemeClr val="tx2">
                        <a:lumMod val="40000"/>
                        <a:lumOff val="60000"/>
                      </a:schemeClr>
                    </a:solidFill>
                  </a:tcPr>
                </a:tc>
                <a:tc rowSpan="2">
                  <a:txBody>
                    <a:bodyPr/>
                    <a:lstStyle/>
                    <a:p>
                      <a:pPr algn="ctr"/>
                      <a:r>
                        <a:rPr lang="ms-MY" sz="1800" b="1" dirty="0">
                          <a:solidFill>
                            <a:schemeClr val="bg1"/>
                          </a:solidFill>
                          <a:latin typeface="+mn-lt"/>
                          <a:cs typeface="Arial" panose="020B0604020202020204" pitchFamily="34" charset="0"/>
                        </a:rPr>
                        <a:t>KATEGORI AGENSI</a:t>
                      </a:r>
                    </a:p>
                  </a:txBody>
                  <a:tcPr>
                    <a:solidFill>
                      <a:schemeClr val="tx2">
                        <a:lumMod val="40000"/>
                        <a:lumOff val="60000"/>
                      </a:schemeClr>
                    </a:solidFill>
                  </a:tcPr>
                </a:tc>
                <a:tc rowSpan="2">
                  <a:txBody>
                    <a:bodyPr/>
                    <a:lstStyle/>
                    <a:p>
                      <a:pPr algn="ctr"/>
                      <a:r>
                        <a:rPr lang="ms-MY" sz="1800" b="1" dirty="0">
                          <a:solidFill>
                            <a:schemeClr val="bg1"/>
                          </a:solidFill>
                          <a:latin typeface="+mn-lt"/>
                          <a:cs typeface="Arial" panose="020B0604020202020204" pitchFamily="34" charset="0"/>
                        </a:rPr>
                        <a:t>JUMLAH PENGGUNA / AGENSI</a:t>
                      </a:r>
                    </a:p>
                  </a:txBody>
                  <a:tcPr>
                    <a:solidFill>
                      <a:schemeClr val="tx2">
                        <a:lumMod val="40000"/>
                        <a:lumOff val="60000"/>
                      </a:schemeClr>
                    </a:solidFill>
                  </a:tcPr>
                </a:tc>
                <a:tc gridSpan="8">
                  <a:txBody>
                    <a:bodyPr/>
                    <a:lstStyle/>
                    <a:p>
                      <a:pPr algn="ctr"/>
                      <a:r>
                        <a:rPr lang="ms-MY" sz="1800" b="1" dirty="0">
                          <a:solidFill>
                            <a:schemeClr val="bg1"/>
                          </a:solidFill>
                          <a:latin typeface="+mn-lt"/>
                          <a:cs typeface="Arial" panose="020B0604020202020204" pitchFamily="34" charset="0"/>
                        </a:rPr>
                        <a:t>CADANGAN PENTADBIR GPKI </a:t>
                      </a:r>
                    </a:p>
                    <a:p>
                      <a:pPr algn="ctr"/>
                      <a:r>
                        <a:rPr lang="ms-MY" sz="1800" b="1" dirty="0">
                          <a:solidFill>
                            <a:schemeClr val="bg1"/>
                          </a:solidFill>
                          <a:latin typeface="+mn-lt"/>
                          <a:cs typeface="Arial" panose="020B0604020202020204" pitchFamily="34" charset="0"/>
                        </a:rPr>
                        <a:t>(DIISI OLEH MAMPU)</a:t>
                      </a:r>
                    </a:p>
                  </a:txBody>
                  <a:tcPr>
                    <a:solidFill>
                      <a:schemeClr val="tx2">
                        <a:lumMod val="40000"/>
                        <a:lumOff val="60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863731609"/>
                  </a:ext>
                </a:extLst>
              </a:tr>
              <a:tr h="457200">
                <a:tc vMerge="1">
                  <a:txBody>
                    <a:bodyPr/>
                    <a:lstStyle/>
                    <a:p>
                      <a:endParaRPr lang="en-MY"/>
                    </a:p>
                  </a:txBody>
                  <a:tcPr/>
                </a:tc>
                <a:tc vMerge="1">
                  <a:txBody>
                    <a:bodyPr/>
                    <a:lstStyle/>
                    <a:p>
                      <a:endParaRPr lang="en-MY"/>
                    </a:p>
                  </a:txBody>
                  <a:tcPr/>
                </a:tc>
                <a:tc vMerge="1">
                  <a:txBody>
                    <a:bodyPr/>
                    <a:lstStyle/>
                    <a:p>
                      <a:endParaRPr lang="en-MY"/>
                    </a:p>
                  </a:txBody>
                  <a:tcPr/>
                </a:tc>
                <a:tc vMerge="1">
                  <a:txBody>
                    <a:bodyPr/>
                    <a:lstStyle/>
                    <a:p>
                      <a:endParaRPr lang="en-MY"/>
                    </a:p>
                  </a:txBody>
                  <a:tcPr/>
                </a:tc>
                <a:tc>
                  <a:txBody>
                    <a:bodyPr/>
                    <a:lstStyle/>
                    <a:p>
                      <a:pPr algn="ctr"/>
                      <a:r>
                        <a:rPr lang="ms-MY" sz="1800" b="1" dirty="0">
                          <a:solidFill>
                            <a:schemeClr val="bg1"/>
                          </a:solidFill>
                          <a:latin typeface="+mn-lt"/>
                          <a:cs typeface="Arial" panose="020B0604020202020204" pitchFamily="34" charset="0"/>
                        </a:rPr>
                        <a:t>SAP</a:t>
                      </a:r>
                    </a:p>
                  </a:txBody>
                  <a:tcPr>
                    <a:solidFill>
                      <a:schemeClr val="tx2">
                        <a:lumMod val="40000"/>
                        <a:lumOff val="60000"/>
                      </a:schemeClr>
                    </a:solidFill>
                  </a:tcPr>
                </a:tc>
                <a:tc>
                  <a:txBody>
                    <a:bodyPr/>
                    <a:lstStyle/>
                    <a:p>
                      <a:pPr algn="ctr"/>
                      <a:r>
                        <a:rPr lang="ms-MY" sz="1800" b="1" dirty="0">
                          <a:solidFill>
                            <a:schemeClr val="bg1"/>
                          </a:solidFill>
                          <a:latin typeface="+mn-lt"/>
                          <a:cs typeface="Arial" panose="020B0604020202020204" pitchFamily="34" charset="0"/>
                        </a:rPr>
                        <a:t>SA</a:t>
                      </a:r>
                    </a:p>
                  </a:txBody>
                  <a:tcPr>
                    <a:solidFill>
                      <a:schemeClr val="tx2">
                        <a:lumMod val="40000"/>
                        <a:lumOff val="60000"/>
                      </a:schemeClr>
                    </a:solidFill>
                  </a:tcPr>
                </a:tc>
                <a:tc>
                  <a:txBody>
                    <a:bodyPr/>
                    <a:lstStyle/>
                    <a:p>
                      <a:pPr algn="ctr"/>
                      <a:r>
                        <a:rPr lang="ms-MY" sz="1800" b="1" dirty="0">
                          <a:solidFill>
                            <a:schemeClr val="bg1"/>
                          </a:solidFill>
                          <a:latin typeface="+mn-lt"/>
                          <a:cs typeface="Arial" panose="020B0604020202020204" pitchFamily="34" charset="0"/>
                        </a:rPr>
                        <a:t>SA Negeri</a:t>
                      </a:r>
                    </a:p>
                  </a:txBody>
                  <a:tcPr>
                    <a:solidFill>
                      <a:schemeClr val="tx2">
                        <a:lumMod val="40000"/>
                        <a:lumOff val="60000"/>
                      </a:schemeClr>
                    </a:solidFill>
                  </a:tcPr>
                </a:tc>
                <a:tc>
                  <a:txBody>
                    <a:bodyPr/>
                    <a:lstStyle/>
                    <a:p>
                      <a:pPr algn="ctr"/>
                      <a:r>
                        <a:rPr lang="ms-MY" sz="1800" b="1" dirty="0">
                          <a:solidFill>
                            <a:schemeClr val="bg1"/>
                          </a:solidFill>
                          <a:latin typeface="+mn-lt"/>
                          <a:cs typeface="Arial" panose="020B0604020202020204" pitchFamily="34" charset="0"/>
                        </a:rPr>
                        <a:t>AP Agensi Pelaksana</a:t>
                      </a:r>
                    </a:p>
                  </a:txBody>
                  <a:tcPr>
                    <a:solidFill>
                      <a:schemeClr val="tx2">
                        <a:lumMod val="40000"/>
                        <a:lumOff val="60000"/>
                      </a:schemeClr>
                    </a:solidFill>
                  </a:tcPr>
                </a:tc>
                <a:tc>
                  <a:txBody>
                    <a:bodyPr/>
                    <a:lstStyle/>
                    <a:p>
                      <a:pPr algn="ctr"/>
                      <a:r>
                        <a:rPr lang="ms-MY" sz="1800" b="1" dirty="0">
                          <a:solidFill>
                            <a:schemeClr val="bg1"/>
                          </a:solidFill>
                          <a:latin typeface="+mn-lt"/>
                          <a:cs typeface="Arial" panose="020B0604020202020204" pitchFamily="34" charset="0"/>
                        </a:rPr>
                        <a:t>AP Kementerian</a:t>
                      </a:r>
                    </a:p>
                  </a:txBody>
                  <a:tcPr>
                    <a:solidFill>
                      <a:schemeClr val="tx2">
                        <a:lumMod val="40000"/>
                        <a:lumOff val="60000"/>
                      </a:schemeClr>
                    </a:solidFill>
                  </a:tcPr>
                </a:tc>
                <a:tc>
                  <a:txBody>
                    <a:bodyPr/>
                    <a:lstStyle/>
                    <a:p>
                      <a:pPr algn="ctr"/>
                      <a:r>
                        <a:rPr lang="ms-MY" sz="1800" b="1" dirty="0">
                          <a:solidFill>
                            <a:schemeClr val="bg1"/>
                          </a:solidFill>
                          <a:latin typeface="+mn-lt"/>
                          <a:cs typeface="Arial" panose="020B0604020202020204" pitchFamily="34" charset="0"/>
                        </a:rPr>
                        <a:t>AP Negeri</a:t>
                      </a:r>
                    </a:p>
                  </a:txBody>
                  <a:tcPr>
                    <a:solidFill>
                      <a:schemeClr val="tx2">
                        <a:lumMod val="40000"/>
                        <a:lumOff val="60000"/>
                      </a:schemeClr>
                    </a:solidFill>
                  </a:tcPr>
                </a:tc>
                <a:tc>
                  <a:txBody>
                    <a:bodyPr/>
                    <a:lstStyle/>
                    <a:p>
                      <a:pPr algn="ctr"/>
                      <a:r>
                        <a:rPr lang="ms-MY" sz="1800" b="1" dirty="0">
                          <a:solidFill>
                            <a:schemeClr val="bg1"/>
                          </a:solidFill>
                          <a:latin typeface="+mn-lt"/>
                          <a:cs typeface="Arial" panose="020B0604020202020204" pitchFamily="34" charset="0"/>
                        </a:rPr>
                        <a:t>AP Daerah </a:t>
                      </a:r>
                    </a:p>
                  </a:txBody>
                  <a:tcPr>
                    <a:solidFill>
                      <a:schemeClr val="tx2">
                        <a:lumMod val="40000"/>
                        <a:lumOff val="60000"/>
                      </a:schemeClr>
                    </a:solidFill>
                  </a:tcPr>
                </a:tc>
                <a:tc>
                  <a:txBody>
                    <a:bodyPr/>
                    <a:lstStyle/>
                    <a:p>
                      <a:pPr algn="ctr"/>
                      <a:r>
                        <a:rPr lang="ms-MY" sz="1800" b="1" dirty="0">
                          <a:solidFill>
                            <a:schemeClr val="bg1"/>
                          </a:solidFill>
                          <a:latin typeface="+mn-lt"/>
                          <a:cs typeface="Arial" panose="020B0604020202020204" pitchFamily="34" charset="0"/>
                        </a:rPr>
                        <a:t>AP Agensi</a:t>
                      </a:r>
                    </a:p>
                  </a:txBody>
                  <a:tcPr>
                    <a:solidFill>
                      <a:schemeClr val="tx2">
                        <a:lumMod val="40000"/>
                        <a:lumOff val="60000"/>
                      </a:schemeClr>
                    </a:solidFill>
                  </a:tcPr>
                </a:tc>
                <a:extLst>
                  <a:ext uri="{0D108BD9-81ED-4DB2-BD59-A6C34878D82A}">
                    <a16:rowId xmlns:a16="http://schemas.microsoft.com/office/drawing/2014/main" val="373189307"/>
                  </a:ext>
                </a:extLst>
              </a:tr>
              <a:tr h="457200">
                <a:tc>
                  <a:txBody>
                    <a:bodyPr/>
                    <a:lstStyle/>
                    <a:p>
                      <a:pPr algn="ctr"/>
                      <a:endParaRPr lang="ms-MY" sz="1800" b="0" dirty="0">
                        <a:solidFill>
                          <a:schemeClr val="bg1"/>
                        </a:solidFill>
                        <a:latin typeface="+mn-lt"/>
                        <a:cs typeface="Arial" panose="020B0604020202020204" pitchFamily="34" charset="0"/>
                      </a:endParaRPr>
                    </a:p>
                  </a:txBody>
                  <a:tcPr>
                    <a:solidFill>
                      <a:schemeClr val="accent1">
                        <a:lumMod val="20000"/>
                        <a:lumOff val="80000"/>
                      </a:schemeClr>
                    </a:solidFill>
                  </a:tcPr>
                </a:tc>
                <a:tc>
                  <a:txBody>
                    <a:bodyPr/>
                    <a:lstStyle/>
                    <a:p>
                      <a:pPr algn="ctr"/>
                      <a:endParaRPr lang="ms-MY" sz="1800" b="0" dirty="0">
                        <a:solidFill>
                          <a:schemeClr val="bg1"/>
                        </a:solidFill>
                        <a:latin typeface="+mn-lt"/>
                        <a:cs typeface="Arial" panose="020B0604020202020204" pitchFamily="34" charset="0"/>
                      </a:endParaRPr>
                    </a:p>
                  </a:txBody>
                  <a:tcPr>
                    <a:solidFill>
                      <a:schemeClr val="accent1">
                        <a:lumMod val="20000"/>
                        <a:lumOff val="80000"/>
                      </a:schemeClr>
                    </a:solidFill>
                  </a:tcPr>
                </a:tc>
                <a:tc>
                  <a:txBody>
                    <a:bodyPr/>
                    <a:lstStyle/>
                    <a:p>
                      <a:pPr algn="ctr"/>
                      <a:r>
                        <a:rPr lang="ms-MY" sz="1800" b="0" dirty="0">
                          <a:solidFill>
                            <a:schemeClr val="tx1"/>
                          </a:solidFill>
                          <a:latin typeface="+mn-lt"/>
                          <a:cs typeface="Arial" panose="020B0604020202020204" pitchFamily="34" charset="0"/>
                        </a:rPr>
                        <a:t>Agensi Pusat</a:t>
                      </a:r>
                    </a:p>
                  </a:txBody>
                  <a:tcPr>
                    <a:solidFill>
                      <a:schemeClr val="accent1">
                        <a:lumMod val="20000"/>
                        <a:lumOff val="80000"/>
                      </a:schemeClr>
                    </a:solidFill>
                  </a:tcPr>
                </a:tc>
                <a:tc>
                  <a:txBody>
                    <a:bodyPr/>
                    <a:lstStyle/>
                    <a:p>
                      <a:pPr algn="ctr"/>
                      <a:endParaRPr lang="ms-MY" sz="1800" b="0" dirty="0">
                        <a:solidFill>
                          <a:schemeClr val="bg1"/>
                        </a:solidFill>
                        <a:latin typeface="+mn-lt"/>
                        <a:cs typeface="Arial" panose="020B0604020202020204" pitchFamily="34" charset="0"/>
                      </a:endParaRPr>
                    </a:p>
                  </a:txBody>
                  <a:tcPr>
                    <a:solidFill>
                      <a:schemeClr val="accent1">
                        <a:lumMod val="20000"/>
                        <a:lumOff val="80000"/>
                      </a:schemeClr>
                    </a:solidFill>
                  </a:tcPr>
                </a:tc>
                <a:tc rowSpan="2">
                  <a:txBody>
                    <a:bodyPr/>
                    <a:lstStyle/>
                    <a:p>
                      <a:pPr algn="ctr"/>
                      <a:r>
                        <a:rPr lang="ms-MY" sz="1800" b="0" dirty="0">
                          <a:solidFill>
                            <a:schemeClr val="tx1"/>
                          </a:solidFill>
                          <a:latin typeface="+mn-lt"/>
                          <a:cs typeface="Arial" panose="020B0604020202020204" pitchFamily="34" charset="0"/>
                        </a:rPr>
                        <a:t>2</a:t>
                      </a:r>
                    </a:p>
                  </a:txBody>
                  <a:tcPr>
                    <a:solidFill>
                      <a:schemeClr val="accent1">
                        <a:lumMod val="20000"/>
                        <a:lumOff val="80000"/>
                      </a:schemeClr>
                    </a:solidFill>
                  </a:tcPr>
                </a:tc>
                <a:tc rowSpan="2">
                  <a:txBody>
                    <a:bodyPr/>
                    <a:lstStyle/>
                    <a:p>
                      <a:pPr algn="ctr"/>
                      <a:r>
                        <a:rPr lang="ms-MY" sz="1800" b="0" dirty="0">
                          <a:solidFill>
                            <a:schemeClr val="tx1"/>
                          </a:solidFill>
                          <a:latin typeface="+mn-lt"/>
                          <a:cs typeface="Arial" panose="020B0604020202020204" pitchFamily="34" charset="0"/>
                        </a:rPr>
                        <a:t>-</a:t>
                      </a:r>
                    </a:p>
                  </a:txBody>
                  <a:tcPr>
                    <a:solidFill>
                      <a:schemeClr val="accent1">
                        <a:lumMod val="20000"/>
                        <a:lumOff val="80000"/>
                      </a:schemeClr>
                    </a:solidFill>
                  </a:tcPr>
                </a:tc>
                <a:tc rowSpan="2">
                  <a:txBody>
                    <a:bodyPr/>
                    <a:lstStyle/>
                    <a:p>
                      <a:pPr algn="ctr"/>
                      <a:r>
                        <a:rPr lang="ms-MY" sz="1800" b="0" dirty="0">
                          <a:solidFill>
                            <a:schemeClr val="tx1"/>
                          </a:solidFill>
                          <a:latin typeface="+mn-lt"/>
                          <a:cs typeface="Arial" panose="020B0604020202020204" pitchFamily="34" charset="0"/>
                        </a:rPr>
                        <a:t>-</a:t>
                      </a:r>
                    </a:p>
                  </a:txBody>
                  <a:tcPr>
                    <a:solidFill>
                      <a:schemeClr val="accent1">
                        <a:lumMod val="20000"/>
                        <a:lumOff val="80000"/>
                      </a:schemeClr>
                    </a:solidFill>
                  </a:tcPr>
                </a:tc>
                <a:tc rowSpan="2">
                  <a:txBody>
                    <a:bodyPr/>
                    <a:lstStyle/>
                    <a:p>
                      <a:pPr algn="ctr"/>
                      <a:r>
                        <a:rPr lang="ms-MY" sz="1800" b="0" dirty="0">
                          <a:solidFill>
                            <a:schemeClr val="tx1"/>
                          </a:solidFill>
                          <a:latin typeface="+mn-lt"/>
                          <a:cs typeface="Arial" panose="020B0604020202020204" pitchFamily="34" charset="0"/>
                        </a:rPr>
                        <a:t>-</a:t>
                      </a:r>
                    </a:p>
                  </a:txBody>
                  <a:tcPr>
                    <a:solidFill>
                      <a:schemeClr val="accent1">
                        <a:lumMod val="20000"/>
                        <a:lumOff val="80000"/>
                      </a:schemeClr>
                    </a:solidFill>
                  </a:tcPr>
                </a:tc>
                <a:tc rowSpan="2">
                  <a:txBody>
                    <a:bodyPr/>
                    <a:lstStyle/>
                    <a:p>
                      <a:pPr algn="ctr"/>
                      <a:r>
                        <a:rPr lang="ms-MY" sz="1800" b="0" dirty="0">
                          <a:solidFill>
                            <a:schemeClr val="tx1"/>
                          </a:solidFill>
                          <a:latin typeface="+mn-lt"/>
                          <a:cs typeface="Arial" panose="020B0604020202020204" pitchFamily="34" charset="0"/>
                        </a:rPr>
                        <a:t>-</a:t>
                      </a:r>
                    </a:p>
                  </a:txBody>
                  <a:tcPr>
                    <a:solidFill>
                      <a:schemeClr val="accent1">
                        <a:lumMod val="20000"/>
                        <a:lumOff val="80000"/>
                      </a:schemeClr>
                    </a:solidFill>
                  </a:tcPr>
                </a:tc>
                <a:tc rowSpan="2">
                  <a:txBody>
                    <a:bodyPr/>
                    <a:lstStyle/>
                    <a:p>
                      <a:pPr algn="ctr"/>
                      <a:r>
                        <a:rPr lang="ms-MY" sz="1800" b="0" dirty="0">
                          <a:solidFill>
                            <a:schemeClr val="tx1"/>
                          </a:solidFill>
                          <a:latin typeface="+mn-lt"/>
                          <a:cs typeface="Arial" panose="020B0604020202020204" pitchFamily="34" charset="0"/>
                        </a:rPr>
                        <a:t>-</a:t>
                      </a:r>
                    </a:p>
                  </a:txBody>
                  <a:tcPr>
                    <a:solidFill>
                      <a:schemeClr val="accent1">
                        <a:lumMod val="20000"/>
                        <a:lumOff val="80000"/>
                      </a:schemeClr>
                    </a:solidFill>
                  </a:tcPr>
                </a:tc>
                <a:tc rowSpan="2">
                  <a:txBody>
                    <a:bodyPr/>
                    <a:lstStyle/>
                    <a:p>
                      <a:pPr algn="ctr"/>
                      <a:r>
                        <a:rPr lang="ms-MY" sz="1800" b="0" dirty="0">
                          <a:solidFill>
                            <a:schemeClr val="tx1"/>
                          </a:solidFill>
                          <a:latin typeface="+mn-lt"/>
                          <a:cs typeface="Arial" panose="020B0604020202020204" pitchFamily="34" charset="0"/>
                        </a:rPr>
                        <a:t>-</a:t>
                      </a:r>
                    </a:p>
                  </a:txBody>
                  <a:tcPr>
                    <a:solidFill>
                      <a:schemeClr val="accent1">
                        <a:lumMod val="20000"/>
                        <a:lumOff val="80000"/>
                      </a:schemeClr>
                    </a:solidFill>
                  </a:tcPr>
                </a:tc>
                <a:tc rowSpan="2">
                  <a:txBody>
                    <a:bodyPr/>
                    <a:lstStyle/>
                    <a:p>
                      <a:pPr algn="ctr"/>
                      <a:r>
                        <a:rPr lang="ms-MY" sz="1800" b="0" dirty="0">
                          <a:solidFill>
                            <a:schemeClr val="tx1"/>
                          </a:solidFill>
                          <a:latin typeface="+mn-lt"/>
                          <a:cs typeface="Arial" panose="020B0604020202020204" pitchFamily="34" charset="0"/>
                        </a:rPr>
                        <a:t>-</a:t>
                      </a:r>
                    </a:p>
                  </a:txBody>
                  <a:tcPr>
                    <a:solidFill>
                      <a:schemeClr val="accent1">
                        <a:lumMod val="20000"/>
                        <a:lumOff val="80000"/>
                      </a:schemeClr>
                    </a:solidFill>
                  </a:tcPr>
                </a:tc>
                <a:extLst>
                  <a:ext uri="{0D108BD9-81ED-4DB2-BD59-A6C34878D82A}">
                    <a16:rowId xmlns:a16="http://schemas.microsoft.com/office/drawing/2014/main" val="3421997888"/>
                  </a:ext>
                </a:extLst>
              </a:tr>
              <a:tr h="457200">
                <a:tc>
                  <a:txBody>
                    <a:bodyPr/>
                    <a:lstStyle/>
                    <a:p>
                      <a:pPr algn="ctr"/>
                      <a:endParaRPr lang="ms-MY" sz="1800" b="0" dirty="0">
                        <a:solidFill>
                          <a:schemeClr val="bg1"/>
                        </a:solidFill>
                        <a:latin typeface="+mn-lt"/>
                        <a:cs typeface="Arial" panose="020B0604020202020204" pitchFamily="34" charset="0"/>
                      </a:endParaRPr>
                    </a:p>
                  </a:txBody>
                  <a:tcPr>
                    <a:solidFill>
                      <a:schemeClr val="accent1">
                        <a:lumMod val="20000"/>
                        <a:lumOff val="80000"/>
                      </a:schemeClr>
                    </a:solidFill>
                  </a:tcPr>
                </a:tc>
                <a:tc>
                  <a:txBody>
                    <a:bodyPr/>
                    <a:lstStyle/>
                    <a:p>
                      <a:pPr algn="ctr"/>
                      <a:endParaRPr lang="ms-MY" sz="1800" b="0" dirty="0">
                        <a:solidFill>
                          <a:schemeClr val="bg1"/>
                        </a:solidFill>
                        <a:latin typeface="+mn-lt"/>
                        <a:cs typeface="Arial" panose="020B0604020202020204" pitchFamily="34" charset="0"/>
                      </a:endParaRPr>
                    </a:p>
                  </a:txBody>
                  <a:tcPr>
                    <a:solidFill>
                      <a:schemeClr val="accent1">
                        <a:lumMod val="20000"/>
                        <a:lumOff val="80000"/>
                      </a:schemeClr>
                    </a:solidFill>
                  </a:tcPr>
                </a:tc>
                <a:tc>
                  <a:txBody>
                    <a:bodyPr/>
                    <a:lstStyle/>
                    <a:p>
                      <a:pPr algn="ctr"/>
                      <a:r>
                        <a:rPr lang="ms-MY" sz="1800" b="0" dirty="0">
                          <a:solidFill>
                            <a:schemeClr val="tx1"/>
                          </a:solidFill>
                          <a:latin typeface="+mn-lt"/>
                          <a:cs typeface="Arial" panose="020B0604020202020204" pitchFamily="34" charset="0"/>
                        </a:rPr>
                        <a:t>Agensi Negeri</a:t>
                      </a:r>
                    </a:p>
                  </a:txBody>
                  <a:tcPr>
                    <a:solidFill>
                      <a:schemeClr val="accent1">
                        <a:lumMod val="20000"/>
                        <a:lumOff val="80000"/>
                      </a:schemeClr>
                    </a:solidFill>
                  </a:tcPr>
                </a:tc>
                <a:tc>
                  <a:txBody>
                    <a:bodyPr/>
                    <a:lstStyle/>
                    <a:p>
                      <a:pPr algn="ctr"/>
                      <a:endParaRPr lang="ms-MY" sz="1800" b="0" dirty="0">
                        <a:solidFill>
                          <a:schemeClr val="bg1"/>
                        </a:solidFill>
                        <a:latin typeface="+mn-lt"/>
                        <a:cs typeface="Arial" panose="020B0604020202020204" pitchFamily="34" charset="0"/>
                      </a:endParaRPr>
                    </a:p>
                  </a:txBody>
                  <a:tcPr>
                    <a:solidFill>
                      <a:schemeClr val="accent1">
                        <a:lumMod val="20000"/>
                        <a:lumOff val="80000"/>
                      </a:schemeClr>
                    </a:solidFill>
                  </a:tcPr>
                </a:tc>
                <a:tc vMerge="1">
                  <a:txBody>
                    <a:bodyPr/>
                    <a:lstStyle/>
                    <a:p>
                      <a:pPr algn="ctr"/>
                      <a:endParaRPr lang="ms-MY" sz="1800" b="0" dirty="0">
                        <a:solidFill>
                          <a:schemeClr val="bg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vMerge="1">
                  <a:txBody>
                    <a:bodyPr/>
                    <a:lstStyle/>
                    <a:p>
                      <a:pPr algn="ctr"/>
                      <a:endParaRPr lang="ms-MY" sz="1800" b="0" dirty="0">
                        <a:solidFill>
                          <a:schemeClr val="bg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vMerge="1">
                  <a:txBody>
                    <a:bodyPr/>
                    <a:lstStyle/>
                    <a:p>
                      <a:pPr algn="ctr"/>
                      <a:endParaRPr lang="ms-MY" sz="1800" b="0" dirty="0">
                        <a:solidFill>
                          <a:schemeClr val="bg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vMerge="1">
                  <a:txBody>
                    <a:bodyPr/>
                    <a:lstStyle/>
                    <a:p>
                      <a:pPr algn="ctr"/>
                      <a:endParaRPr lang="ms-MY" sz="1800" b="0" dirty="0">
                        <a:solidFill>
                          <a:schemeClr val="bg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vMerge="1">
                  <a:txBody>
                    <a:bodyPr/>
                    <a:lstStyle/>
                    <a:p>
                      <a:pPr algn="ctr"/>
                      <a:endParaRPr lang="ms-MY" sz="1800" b="0" dirty="0">
                        <a:solidFill>
                          <a:schemeClr val="bg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vMerge="1">
                  <a:txBody>
                    <a:bodyPr/>
                    <a:lstStyle/>
                    <a:p>
                      <a:pPr algn="ctr"/>
                      <a:endParaRPr lang="ms-MY" sz="1800" b="0" dirty="0">
                        <a:solidFill>
                          <a:schemeClr val="bg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vMerge="1">
                  <a:txBody>
                    <a:bodyPr/>
                    <a:lstStyle/>
                    <a:p>
                      <a:pPr algn="ctr"/>
                      <a:endParaRPr lang="ms-MY" sz="1800" b="0" dirty="0">
                        <a:solidFill>
                          <a:schemeClr val="bg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vMerge="1">
                  <a:txBody>
                    <a:bodyPr/>
                    <a:lstStyle/>
                    <a:p>
                      <a:pPr algn="ctr"/>
                      <a:endParaRPr lang="ms-MY" sz="1800" b="0" dirty="0">
                        <a:solidFill>
                          <a:schemeClr val="bg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584462402"/>
                  </a:ext>
                </a:extLst>
              </a:tr>
              <a:tr h="457200">
                <a:tc>
                  <a:txBody>
                    <a:bodyPr/>
                    <a:lstStyle/>
                    <a:p>
                      <a:pPr algn="ctr"/>
                      <a:endParaRPr lang="ms-MY" sz="1800" b="0" dirty="0">
                        <a:solidFill>
                          <a:schemeClr val="bg1"/>
                        </a:solidFill>
                        <a:latin typeface="+mn-lt"/>
                        <a:cs typeface="Arial" panose="020B0604020202020204" pitchFamily="34" charset="0"/>
                      </a:endParaRPr>
                    </a:p>
                  </a:txBody>
                  <a:tcPr>
                    <a:solidFill>
                      <a:schemeClr val="accent1">
                        <a:lumMod val="20000"/>
                        <a:lumOff val="80000"/>
                      </a:schemeClr>
                    </a:solidFill>
                  </a:tcPr>
                </a:tc>
                <a:tc>
                  <a:txBody>
                    <a:bodyPr/>
                    <a:lstStyle/>
                    <a:p>
                      <a:pPr algn="ctr"/>
                      <a:endParaRPr lang="ms-MY" sz="1800" b="0" dirty="0">
                        <a:solidFill>
                          <a:schemeClr val="bg1"/>
                        </a:solidFill>
                        <a:latin typeface="+mn-lt"/>
                        <a:cs typeface="Arial" panose="020B0604020202020204" pitchFamily="34" charset="0"/>
                      </a:endParaRPr>
                    </a:p>
                  </a:txBody>
                  <a:tcPr>
                    <a:solidFill>
                      <a:schemeClr val="accent1">
                        <a:lumMod val="20000"/>
                        <a:lumOff val="80000"/>
                      </a:schemeClr>
                    </a:solidFill>
                  </a:tcPr>
                </a:tc>
                <a:tc>
                  <a:txBody>
                    <a:bodyPr/>
                    <a:lstStyle/>
                    <a:p>
                      <a:pPr algn="ctr"/>
                      <a:endParaRPr lang="ms-MY" sz="1800" b="0" dirty="0">
                        <a:solidFill>
                          <a:schemeClr val="bg1"/>
                        </a:solidFill>
                        <a:latin typeface="+mn-lt"/>
                        <a:cs typeface="Arial" panose="020B0604020202020204" pitchFamily="34" charset="0"/>
                      </a:endParaRPr>
                    </a:p>
                  </a:txBody>
                  <a:tcPr>
                    <a:solidFill>
                      <a:schemeClr val="accent1">
                        <a:lumMod val="20000"/>
                        <a:lumOff val="80000"/>
                      </a:schemeClr>
                    </a:solidFill>
                  </a:tcPr>
                </a:tc>
                <a:tc>
                  <a:txBody>
                    <a:bodyPr/>
                    <a:lstStyle/>
                    <a:p>
                      <a:pPr algn="ctr"/>
                      <a:endParaRPr lang="ms-MY" sz="1800" b="0" dirty="0">
                        <a:solidFill>
                          <a:schemeClr val="bg1"/>
                        </a:solidFill>
                        <a:latin typeface="+mn-lt"/>
                        <a:cs typeface="Arial" panose="020B0604020202020204" pitchFamily="34" charset="0"/>
                      </a:endParaRPr>
                    </a:p>
                  </a:txBody>
                  <a:tcPr>
                    <a:solidFill>
                      <a:schemeClr val="accent1">
                        <a:lumMod val="20000"/>
                        <a:lumOff val="80000"/>
                      </a:schemeClr>
                    </a:solidFill>
                  </a:tcPr>
                </a:tc>
                <a:tc gridSpan="8">
                  <a:txBody>
                    <a:bodyPr/>
                    <a:lstStyle/>
                    <a:p>
                      <a:pPr algn="ctr"/>
                      <a:endParaRPr lang="ms-MY" sz="1800" b="0" dirty="0">
                        <a:solidFill>
                          <a:schemeClr val="bg1"/>
                        </a:solidFill>
                        <a:latin typeface="+mn-lt"/>
                        <a:cs typeface="Arial" panose="020B0604020202020204" pitchFamily="34" charset="0"/>
                      </a:endParaRPr>
                    </a:p>
                  </a:txBody>
                  <a:tcPr>
                    <a:solidFill>
                      <a:schemeClr val="accent1">
                        <a:lumMod val="20000"/>
                        <a:lumOff val="80000"/>
                      </a:schemeClr>
                    </a:solidFill>
                  </a:tcPr>
                </a:tc>
                <a:tc hMerge="1">
                  <a:txBody>
                    <a:bodyPr/>
                    <a:lstStyle/>
                    <a:p>
                      <a:pPr algn="ctr"/>
                      <a:endParaRPr lang="ms-MY" sz="1800" b="0" dirty="0">
                        <a:solidFill>
                          <a:schemeClr val="bg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pPr algn="ctr"/>
                      <a:endParaRPr lang="ms-MY" sz="1800" b="0" dirty="0">
                        <a:solidFill>
                          <a:schemeClr val="bg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pPr algn="ctr"/>
                      <a:endParaRPr lang="ms-MY" sz="1800" b="0" dirty="0">
                        <a:solidFill>
                          <a:schemeClr val="bg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pPr algn="ctr"/>
                      <a:endParaRPr lang="ms-MY" sz="1800" b="0" dirty="0">
                        <a:solidFill>
                          <a:schemeClr val="bg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pPr algn="ctr"/>
                      <a:endParaRPr lang="ms-MY" sz="1800" b="0" dirty="0">
                        <a:solidFill>
                          <a:schemeClr val="bg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pPr algn="ctr"/>
                      <a:endParaRPr lang="ms-MY" sz="1800" b="0" dirty="0">
                        <a:solidFill>
                          <a:schemeClr val="bg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hMerge="1">
                  <a:txBody>
                    <a:bodyPr/>
                    <a:lstStyle/>
                    <a:p>
                      <a:pPr algn="ctr"/>
                      <a:endParaRPr lang="ms-MY" sz="1800" b="0" dirty="0">
                        <a:solidFill>
                          <a:schemeClr val="bg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580573052"/>
                  </a:ext>
                </a:extLst>
              </a:tr>
            </a:tbl>
          </a:graphicData>
        </a:graphic>
      </p:graphicFrame>
      <p:pic>
        <p:nvPicPr>
          <p:cNvPr id="11" name="Picture 4">
            <a:extLst>
              <a:ext uri="{FF2B5EF4-FFF2-40B4-BE49-F238E27FC236}">
                <a16:creationId xmlns:a16="http://schemas.microsoft.com/office/drawing/2014/main" id="{54D1A535-463A-4B6C-93E5-2BDCEBB28A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204740">
            <a:off x="453744" y="7461609"/>
            <a:ext cx="18414190" cy="14965715"/>
          </a:xfrm>
          <a:prstGeom prst="rect">
            <a:avLst/>
          </a:prstGeom>
        </p:spPr>
      </p:pic>
      <p:sp>
        <p:nvSpPr>
          <p:cNvPr id="10" name="TextBox 9">
            <a:extLst>
              <a:ext uri="{FF2B5EF4-FFF2-40B4-BE49-F238E27FC236}">
                <a16:creationId xmlns:a16="http://schemas.microsoft.com/office/drawing/2014/main" id="{8068DC67-B2D3-459C-AD01-99885751B742}"/>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15</a:t>
            </a:r>
          </a:p>
        </p:txBody>
      </p:sp>
      <p:pic>
        <p:nvPicPr>
          <p:cNvPr id="12" name="Picture 2">
            <a:extLst>
              <a:ext uri="{FF2B5EF4-FFF2-40B4-BE49-F238E27FC236}">
                <a16:creationId xmlns:a16="http://schemas.microsoft.com/office/drawing/2014/main" id="{472630B0-4FDF-431B-B840-A74CDB0FC242}"/>
              </a:ext>
            </a:extLst>
          </p:cNvPr>
          <p:cNvPicPr>
            <a:picLocks noChangeAspect="1"/>
          </p:cNvPicPr>
          <p:nvPr/>
        </p:nvPicPr>
        <p:blipFill rotWithShape="1">
          <a:blip r:embed="rId3">
            <a:alphaModFix amt="1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l="23051" t="77500" r="37175"/>
          <a:stretch/>
        </p:blipFill>
        <p:spPr>
          <a:xfrm>
            <a:off x="12344400" y="0"/>
            <a:ext cx="5943600" cy="2732552"/>
          </a:xfrm>
          <a:prstGeom prst="rect">
            <a:avLst/>
          </a:prstGeom>
        </p:spPr>
      </p:pic>
      <p:sp>
        <p:nvSpPr>
          <p:cNvPr id="13" name="TextBox 8">
            <a:extLst>
              <a:ext uri="{FF2B5EF4-FFF2-40B4-BE49-F238E27FC236}">
                <a16:creationId xmlns:a16="http://schemas.microsoft.com/office/drawing/2014/main" id="{18CDFC04-3C62-4264-B729-A9D03A95B185}"/>
              </a:ext>
            </a:extLst>
          </p:cNvPr>
          <p:cNvSpPr txBox="1"/>
          <p:nvPr/>
        </p:nvSpPr>
        <p:spPr>
          <a:xfrm>
            <a:off x="7620190" y="471193"/>
            <a:ext cx="10366034" cy="830997"/>
          </a:xfrm>
          <a:prstGeom prst="rect">
            <a:avLst/>
          </a:prstGeom>
        </p:spPr>
        <p:txBody>
          <a:bodyPr wrap="square" lIns="0" tIns="0" rIns="0" bIns="0" rtlCol="0" anchor="t">
            <a:spAutoFit/>
          </a:bodyPr>
          <a:lstStyle/>
          <a:p>
            <a:pPr algn="r"/>
            <a:r>
              <a:rPr lang="en-MY" sz="5400" b="1" dirty="0" err="1">
                <a:latin typeface="Droid Serif Bold" panose="020B0604020202020204" charset="0"/>
                <a:ea typeface="Droid Serif Bold" panose="020B0604020202020204" charset="0"/>
                <a:cs typeface="Droid Serif Bold" panose="020B0604020202020204" charset="0"/>
              </a:rPr>
              <a:t>Keperluan</a:t>
            </a:r>
            <a:r>
              <a:rPr lang="en-MY" sz="5400" b="1" dirty="0">
                <a:latin typeface="Droid Serif Bold" panose="020B0604020202020204" charset="0"/>
                <a:ea typeface="Droid Serif Bold" panose="020B0604020202020204" charset="0"/>
                <a:cs typeface="Droid Serif Bold" panose="020B0604020202020204" charset="0"/>
              </a:rPr>
              <a:t> </a:t>
            </a:r>
            <a:r>
              <a:rPr lang="en-MY" sz="5400" b="1" dirty="0" err="1">
                <a:latin typeface="Droid Serif Bold" panose="020B0604020202020204" charset="0"/>
                <a:ea typeface="Droid Serif Bold" panose="020B0604020202020204" charset="0"/>
                <a:cs typeface="Droid Serif Bold" panose="020B0604020202020204" charset="0"/>
              </a:rPr>
              <a:t>Tadbir</a:t>
            </a:r>
            <a:r>
              <a:rPr lang="en-MY" sz="5400" b="1" dirty="0">
                <a:latin typeface="Droid Serif Bold" panose="020B0604020202020204" charset="0"/>
                <a:ea typeface="Droid Serif Bold" panose="020B0604020202020204" charset="0"/>
                <a:cs typeface="Droid Serif Bold" panose="020B0604020202020204" charset="0"/>
              </a:rPr>
              <a:t> Urus GPKI</a:t>
            </a:r>
          </a:p>
        </p:txBody>
      </p:sp>
      <p:grpSp>
        <p:nvGrpSpPr>
          <p:cNvPr id="2" name="Group 3">
            <a:extLst>
              <a:ext uri="{FF2B5EF4-FFF2-40B4-BE49-F238E27FC236}">
                <a16:creationId xmlns:a16="http://schemas.microsoft.com/office/drawing/2014/main" id="{D90C3498-0369-BE01-162E-E40880549802}"/>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8AFA7D5E-0ADD-0F10-20B8-CDC9A104AA20}"/>
                </a:ext>
              </a:extLst>
            </p:cNvPr>
            <p:cNvPicPr>
              <a:picLocks noChangeAspect="1"/>
            </p:cNvPicPr>
            <p:nvPr/>
          </p:nvPicPr>
          <p:blipFill>
            <a:blip r:embed="rId5"/>
            <a:srcRect l="22581" t="24057" r="26773" b="25591"/>
            <a:stretch>
              <a:fillRect/>
            </a:stretch>
          </p:blipFill>
          <p:spPr>
            <a:xfrm>
              <a:off x="2133892" y="38041"/>
              <a:ext cx="2477376" cy="1202633"/>
            </a:xfrm>
            <a:prstGeom prst="rect">
              <a:avLst/>
            </a:prstGeom>
          </p:spPr>
        </p:pic>
        <p:pic>
          <p:nvPicPr>
            <p:cNvPr id="8" name="Picture 5">
              <a:extLst>
                <a:ext uri="{FF2B5EF4-FFF2-40B4-BE49-F238E27FC236}">
                  <a16:creationId xmlns:a16="http://schemas.microsoft.com/office/drawing/2014/main" id="{A5EC96DF-3474-304A-DFE2-2F1E35959044}"/>
                </a:ext>
              </a:extLst>
            </p:cNvPr>
            <p:cNvPicPr>
              <a:picLocks noChangeAspect="1"/>
            </p:cNvPicPr>
            <p:nvPr/>
          </p:nvPicPr>
          <p:blipFill>
            <a:blip r:embed="rId6"/>
            <a:srcRect/>
            <a:stretch>
              <a:fillRect/>
            </a:stretch>
          </p:blipFill>
          <p:spPr>
            <a:xfrm>
              <a:off x="472220" y="0"/>
              <a:ext cx="1189451" cy="931541"/>
            </a:xfrm>
            <a:prstGeom prst="rect">
              <a:avLst/>
            </a:prstGeom>
          </p:spPr>
        </p:pic>
        <p:sp>
          <p:nvSpPr>
            <p:cNvPr id="14" name="TextBox 6">
              <a:extLst>
                <a:ext uri="{FF2B5EF4-FFF2-40B4-BE49-F238E27FC236}">
                  <a16:creationId xmlns:a16="http://schemas.microsoft.com/office/drawing/2014/main" id="{EA636436-0425-A25F-2083-037A3AC12B9A}"/>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1575285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5DCD09D4-3F13-4FFB-BF03-57B54CFB7F4D}"/>
              </a:ext>
            </a:extLst>
          </p:cNvPr>
          <p:cNvGraphicFramePr>
            <a:graphicFrameLocks noGrp="1"/>
          </p:cNvGraphicFramePr>
          <p:nvPr>
            <p:extLst>
              <p:ext uri="{D42A27DB-BD31-4B8C-83A1-F6EECF244321}">
                <p14:modId xmlns:p14="http://schemas.microsoft.com/office/powerpoint/2010/main" val="2406498546"/>
              </p:ext>
            </p:extLst>
          </p:nvPr>
        </p:nvGraphicFramePr>
        <p:xfrm>
          <a:off x="1098238" y="1956049"/>
          <a:ext cx="16091523" cy="7188632"/>
        </p:xfrm>
        <a:graphic>
          <a:graphicData uri="http://schemas.openxmlformats.org/drawingml/2006/table">
            <a:tbl>
              <a:tblPr firstRow="1" bandRow="1">
                <a:tableStyleId>{5C22544A-7EE6-4342-B048-85BDC9FD1C3A}</a:tableStyleId>
              </a:tblPr>
              <a:tblGrid>
                <a:gridCol w="723642">
                  <a:extLst>
                    <a:ext uri="{9D8B030D-6E8A-4147-A177-3AD203B41FA5}">
                      <a16:colId xmlns:a16="http://schemas.microsoft.com/office/drawing/2014/main" val="20000"/>
                    </a:ext>
                  </a:extLst>
                </a:gridCol>
                <a:gridCol w="4153158">
                  <a:extLst>
                    <a:ext uri="{9D8B030D-6E8A-4147-A177-3AD203B41FA5}">
                      <a16:colId xmlns:a16="http://schemas.microsoft.com/office/drawing/2014/main" val="20001"/>
                    </a:ext>
                  </a:extLst>
                </a:gridCol>
                <a:gridCol w="2481773">
                  <a:extLst>
                    <a:ext uri="{9D8B030D-6E8A-4147-A177-3AD203B41FA5}">
                      <a16:colId xmlns:a16="http://schemas.microsoft.com/office/drawing/2014/main" val="20002"/>
                    </a:ext>
                  </a:extLst>
                </a:gridCol>
                <a:gridCol w="1181835">
                  <a:extLst>
                    <a:ext uri="{9D8B030D-6E8A-4147-A177-3AD203B41FA5}">
                      <a16:colId xmlns:a16="http://schemas.microsoft.com/office/drawing/2014/main" val="20003"/>
                    </a:ext>
                  </a:extLst>
                </a:gridCol>
                <a:gridCol w="472006">
                  <a:extLst>
                    <a:ext uri="{9D8B030D-6E8A-4147-A177-3AD203B41FA5}">
                      <a16:colId xmlns:a16="http://schemas.microsoft.com/office/drawing/2014/main" val="20004"/>
                    </a:ext>
                  </a:extLst>
                </a:gridCol>
                <a:gridCol w="472006">
                  <a:extLst>
                    <a:ext uri="{9D8B030D-6E8A-4147-A177-3AD203B41FA5}">
                      <a16:colId xmlns:a16="http://schemas.microsoft.com/office/drawing/2014/main" val="20005"/>
                    </a:ext>
                  </a:extLst>
                </a:gridCol>
                <a:gridCol w="472006">
                  <a:extLst>
                    <a:ext uri="{9D8B030D-6E8A-4147-A177-3AD203B41FA5}">
                      <a16:colId xmlns:a16="http://schemas.microsoft.com/office/drawing/2014/main" val="20006"/>
                    </a:ext>
                  </a:extLst>
                </a:gridCol>
                <a:gridCol w="472006">
                  <a:extLst>
                    <a:ext uri="{9D8B030D-6E8A-4147-A177-3AD203B41FA5}">
                      <a16:colId xmlns:a16="http://schemas.microsoft.com/office/drawing/2014/main" val="20007"/>
                    </a:ext>
                  </a:extLst>
                </a:gridCol>
                <a:gridCol w="472006">
                  <a:extLst>
                    <a:ext uri="{9D8B030D-6E8A-4147-A177-3AD203B41FA5}">
                      <a16:colId xmlns:a16="http://schemas.microsoft.com/office/drawing/2014/main" val="20008"/>
                    </a:ext>
                  </a:extLst>
                </a:gridCol>
                <a:gridCol w="472006">
                  <a:extLst>
                    <a:ext uri="{9D8B030D-6E8A-4147-A177-3AD203B41FA5}">
                      <a16:colId xmlns:a16="http://schemas.microsoft.com/office/drawing/2014/main" val="20009"/>
                    </a:ext>
                  </a:extLst>
                </a:gridCol>
                <a:gridCol w="472006">
                  <a:extLst>
                    <a:ext uri="{9D8B030D-6E8A-4147-A177-3AD203B41FA5}">
                      <a16:colId xmlns:a16="http://schemas.microsoft.com/office/drawing/2014/main" val="20010"/>
                    </a:ext>
                  </a:extLst>
                </a:gridCol>
                <a:gridCol w="472006">
                  <a:extLst>
                    <a:ext uri="{9D8B030D-6E8A-4147-A177-3AD203B41FA5}">
                      <a16:colId xmlns:a16="http://schemas.microsoft.com/office/drawing/2014/main" val="20011"/>
                    </a:ext>
                  </a:extLst>
                </a:gridCol>
                <a:gridCol w="472006">
                  <a:extLst>
                    <a:ext uri="{9D8B030D-6E8A-4147-A177-3AD203B41FA5}">
                      <a16:colId xmlns:a16="http://schemas.microsoft.com/office/drawing/2014/main" val="20012"/>
                    </a:ext>
                  </a:extLst>
                </a:gridCol>
                <a:gridCol w="472006">
                  <a:extLst>
                    <a:ext uri="{9D8B030D-6E8A-4147-A177-3AD203B41FA5}">
                      <a16:colId xmlns:a16="http://schemas.microsoft.com/office/drawing/2014/main" val="20013"/>
                    </a:ext>
                  </a:extLst>
                </a:gridCol>
                <a:gridCol w="472006">
                  <a:extLst>
                    <a:ext uri="{9D8B030D-6E8A-4147-A177-3AD203B41FA5}">
                      <a16:colId xmlns:a16="http://schemas.microsoft.com/office/drawing/2014/main" val="20014"/>
                    </a:ext>
                  </a:extLst>
                </a:gridCol>
                <a:gridCol w="472006">
                  <a:extLst>
                    <a:ext uri="{9D8B030D-6E8A-4147-A177-3AD203B41FA5}">
                      <a16:colId xmlns:a16="http://schemas.microsoft.com/office/drawing/2014/main" val="20015"/>
                    </a:ext>
                  </a:extLst>
                </a:gridCol>
                <a:gridCol w="471025">
                  <a:extLst>
                    <a:ext uri="{9D8B030D-6E8A-4147-A177-3AD203B41FA5}">
                      <a16:colId xmlns:a16="http://schemas.microsoft.com/office/drawing/2014/main" val="20016"/>
                    </a:ext>
                  </a:extLst>
                </a:gridCol>
                <a:gridCol w="472006">
                  <a:extLst>
                    <a:ext uri="{9D8B030D-6E8A-4147-A177-3AD203B41FA5}">
                      <a16:colId xmlns:a16="http://schemas.microsoft.com/office/drawing/2014/main" val="20017"/>
                    </a:ext>
                  </a:extLst>
                </a:gridCol>
                <a:gridCol w="472006">
                  <a:extLst>
                    <a:ext uri="{9D8B030D-6E8A-4147-A177-3AD203B41FA5}">
                      <a16:colId xmlns:a16="http://schemas.microsoft.com/office/drawing/2014/main" val="2603045890"/>
                    </a:ext>
                  </a:extLst>
                </a:gridCol>
                <a:gridCol w="472006">
                  <a:extLst>
                    <a:ext uri="{9D8B030D-6E8A-4147-A177-3AD203B41FA5}">
                      <a16:colId xmlns:a16="http://schemas.microsoft.com/office/drawing/2014/main" val="1789354398"/>
                    </a:ext>
                  </a:extLst>
                </a:gridCol>
              </a:tblGrid>
              <a:tr h="519945">
                <a:tc gridSpan="20">
                  <a:txBody>
                    <a:bodyPr/>
                    <a:lstStyle/>
                    <a:p>
                      <a:pPr algn="ctr"/>
                      <a:r>
                        <a:rPr lang="ms-MY" sz="2400" dirty="0">
                          <a:latin typeface="+mj-lt"/>
                          <a:cs typeface="Arial" panose="020B0604020202020204" pitchFamily="34" charset="0"/>
                        </a:rPr>
                        <a:t>JADUAL PELAKSANAAN INTEGRASI</a:t>
                      </a:r>
                    </a:p>
                  </a:txBody>
                  <a:tcPr anchor="ctr">
                    <a:solidFill>
                      <a:schemeClr val="tx2">
                        <a:lumMod val="60000"/>
                        <a:lumOff val="40000"/>
                      </a:schemeClr>
                    </a:solidFill>
                  </a:tcPr>
                </a:tc>
                <a:tc hMerge="1">
                  <a:txBody>
                    <a:bodyPr/>
                    <a:lstStyle/>
                    <a:p>
                      <a:pPr algn="ctr"/>
                      <a:endParaRPr lang="ms-MY" sz="1800" dirty="0">
                        <a:latin typeface="Arial" panose="020B0604020202020204" pitchFamily="34" charset="0"/>
                        <a:cs typeface="Arial" panose="020B0604020202020204" pitchFamily="34" charset="0"/>
                      </a:endParaRPr>
                    </a:p>
                  </a:txBody>
                  <a:tcPr anchor="ctr"/>
                </a:tc>
                <a:tc hMerge="1">
                  <a:txBody>
                    <a:bodyPr/>
                    <a:lstStyle/>
                    <a:p>
                      <a:pPr algn="ctr"/>
                      <a:endParaRPr lang="ms-MY" sz="1800" dirty="0">
                        <a:latin typeface="Arial" panose="020B0604020202020204" pitchFamily="34" charset="0"/>
                        <a:cs typeface="Arial" panose="020B0604020202020204" pitchFamily="34"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800" dirty="0">
                        <a:latin typeface="Arial" panose="020B0604020202020204" pitchFamily="34" charset="0"/>
                        <a:cs typeface="Arial" panose="020B0604020202020204" pitchFamily="34" charset="0"/>
                      </a:endParaRPr>
                    </a:p>
                  </a:txBody>
                  <a:tcPr anchor="ctr"/>
                </a:tc>
                <a:tc hMerge="1">
                  <a:txBody>
                    <a:bodyPr/>
                    <a:lstStyle/>
                    <a:p>
                      <a:pPr algn="ctr"/>
                      <a:endParaRPr lang="ms-MY" sz="1800" dirty="0">
                        <a:latin typeface="Arial" panose="020B0604020202020204" pitchFamily="34" charset="0"/>
                        <a:cs typeface="Arial" panose="020B0604020202020204" pitchFamily="34" charset="0"/>
                      </a:endParaRPr>
                    </a:p>
                  </a:txBody>
                  <a:tcPr anchor="ct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pPr algn="ctr"/>
                      <a:endParaRPr lang="ms-MY" sz="2400" dirty="0">
                        <a:latin typeface="+mj-lt"/>
                        <a:cs typeface="Arial" panose="020B0604020202020204" pitchFamily="34" charset="0"/>
                      </a:endParaRPr>
                    </a:p>
                  </a:txBody>
                  <a:tcPr anchor="ctr">
                    <a:solidFill>
                      <a:schemeClr val="tx2">
                        <a:lumMod val="60000"/>
                        <a:lumOff val="40000"/>
                      </a:schemeClr>
                    </a:solidFill>
                  </a:tcPr>
                </a:tc>
                <a:tc hMerge="1">
                  <a:txBody>
                    <a:bodyPr/>
                    <a:lstStyle/>
                    <a:p>
                      <a:pPr algn="ctr"/>
                      <a:endParaRPr lang="ms-MY" sz="2400" dirty="0">
                        <a:latin typeface="+mj-lt"/>
                        <a:cs typeface="Arial" panose="020B0604020202020204" pitchFamily="34" charset="0"/>
                      </a:endParaRPr>
                    </a:p>
                  </a:txBody>
                  <a:tcPr anchor="ctr">
                    <a:solidFill>
                      <a:schemeClr val="tx2">
                        <a:lumMod val="60000"/>
                        <a:lumOff val="40000"/>
                      </a:schemeClr>
                    </a:solidFill>
                  </a:tcPr>
                </a:tc>
                <a:extLst>
                  <a:ext uri="{0D108BD9-81ED-4DB2-BD59-A6C34878D82A}">
                    <a16:rowId xmlns:a16="http://schemas.microsoft.com/office/drawing/2014/main" val="4132687265"/>
                  </a:ext>
                </a:extLst>
              </a:tr>
              <a:tr h="519945">
                <a:tc rowSpan="2">
                  <a:txBody>
                    <a:bodyPr/>
                    <a:lstStyle/>
                    <a:p>
                      <a:pPr algn="ctr"/>
                      <a:r>
                        <a:rPr lang="ms-MY" sz="1800" b="1" dirty="0">
                          <a:solidFill>
                            <a:schemeClr val="bg1"/>
                          </a:solidFill>
                          <a:latin typeface="+mj-lt"/>
                          <a:cs typeface="Arial" panose="020B0604020202020204" pitchFamily="34" charset="0"/>
                        </a:rPr>
                        <a:t>BIL.</a:t>
                      </a:r>
                    </a:p>
                  </a:txBody>
                  <a:tcPr anchor="ctr">
                    <a:solidFill>
                      <a:schemeClr val="tx2">
                        <a:lumMod val="40000"/>
                        <a:lumOff val="60000"/>
                      </a:schemeClr>
                    </a:solidFill>
                  </a:tcPr>
                </a:tc>
                <a:tc rowSpan="2">
                  <a:txBody>
                    <a:bodyPr/>
                    <a:lstStyle/>
                    <a:p>
                      <a:pPr algn="ctr"/>
                      <a:r>
                        <a:rPr lang="ms-MY" sz="1800" b="1" dirty="0">
                          <a:solidFill>
                            <a:schemeClr val="bg1"/>
                          </a:solidFill>
                          <a:latin typeface="+mj-lt"/>
                          <a:cs typeface="Arial" panose="020B0604020202020204" pitchFamily="34" charset="0"/>
                        </a:rPr>
                        <a:t>AKTIVITI</a:t>
                      </a:r>
                    </a:p>
                  </a:txBody>
                  <a:tcPr anchor="ctr">
                    <a:solidFill>
                      <a:schemeClr val="tx2">
                        <a:lumMod val="40000"/>
                        <a:lumOff val="60000"/>
                      </a:schemeClr>
                    </a:solidFill>
                  </a:tcPr>
                </a:tc>
                <a:tc rowSpan="2">
                  <a:txBody>
                    <a:bodyPr/>
                    <a:lstStyle/>
                    <a:p>
                      <a:pPr algn="ctr"/>
                      <a:r>
                        <a:rPr lang="ms-MY" sz="1800" b="1" dirty="0">
                          <a:solidFill>
                            <a:schemeClr val="bg1"/>
                          </a:solidFill>
                          <a:latin typeface="+mj-lt"/>
                          <a:cs typeface="Arial" panose="020B0604020202020204" pitchFamily="34" charset="0"/>
                        </a:rPr>
                        <a:t>TINDAKAN</a:t>
                      </a:r>
                    </a:p>
                  </a:txBody>
                  <a:tcPr anchor="ctr">
                    <a:solidFill>
                      <a:schemeClr val="tx2">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b="1" dirty="0">
                          <a:solidFill>
                            <a:schemeClr val="bg1"/>
                          </a:solidFill>
                          <a:latin typeface="+mj-lt"/>
                          <a:cs typeface="Arial" panose="020B0604020202020204" pitchFamily="34" charset="0"/>
                        </a:rPr>
                        <a:t>TEMPOH </a:t>
                      </a:r>
                    </a:p>
                    <a:p>
                      <a:pPr marL="0" marR="0" indent="0" algn="ctr" defTabSz="914400" rtl="0" eaLnBrk="1" fontAlgn="auto" latinLnBrk="0" hangingPunct="1">
                        <a:lnSpc>
                          <a:spcPct val="100000"/>
                        </a:lnSpc>
                        <a:spcBef>
                          <a:spcPts val="0"/>
                        </a:spcBef>
                        <a:spcAft>
                          <a:spcPts val="0"/>
                        </a:spcAft>
                        <a:buClrTx/>
                        <a:buSzTx/>
                        <a:buFontTx/>
                        <a:buNone/>
                        <a:tabLst/>
                        <a:defRPr/>
                      </a:pPr>
                      <a:r>
                        <a:rPr lang="ms-MY" sz="1800" b="1" dirty="0">
                          <a:solidFill>
                            <a:schemeClr val="bg1"/>
                          </a:solidFill>
                          <a:latin typeface="+mj-lt"/>
                          <a:cs typeface="Arial" panose="020B0604020202020204" pitchFamily="34" charset="0"/>
                        </a:rPr>
                        <a:t>(MINGGU)</a:t>
                      </a:r>
                    </a:p>
                  </a:txBody>
                  <a:tcPr anchor="ctr">
                    <a:solidFill>
                      <a:schemeClr val="tx2">
                        <a:lumMod val="40000"/>
                        <a:lumOff val="60000"/>
                      </a:schemeClr>
                    </a:solidFill>
                  </a:tcPr>
                </a:tc>
                <a:tc gridSpan="16">
                  <a:txBody>
                    <a:bodyPr/>
                    <a:lstStyle/>
                    <a:p>
                      <a:pPr algn="ctr"/>
                      <a:r>
                        <a:rPr lang="ms-MY" sz="1800" b="1" dirty="0">
                          <a:solidFill>
                            <a:schemeClr val="bg1"/>
                          </a:solidFill>
                          <a:latin typeface="+mj-lt"/>
                          <a:cs typeface="Arial" panose="020B0604020202020204" pitchFamily="34" charset="0"/>
                        </a:rPr>
                        <a:t>CARTA PERBATUAN (MINGGU)</a:t>
                      </a:r>
                    </a:p>
                  </a:txBody>
                  <a:tcPr anchor="ctr">
                    <a:solidFill>
                      <a:schemeClr val="tx2">
                        <a:lumMod val="40000"/>
                        <a:lumOff val="60000"/>
                      </a:schemeClr>
                    </a:solidFill>
                  </a:tcPr>
                </a:tc>
                <a:tc hMerge="1">
                  <a:txBody>
                    <a:bodyPr/>
                    <a:lstStyle/>
                    <a:p>
                      <a:endParaRPr lang="ms-MY" dirty="0"/>
                    </a:p>
                  </a:txBody>
                  <a:tcPr/>
                </a:tc>
                <a:tc hMerge="1">
                  <a:txBody>
                    <a:bodyPr/>
                    <a:lstStyle/>
                    <a:p>
                      <a:endParaRPr lang="ms-MY" dirty="0"/>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pPr algn="ctr"/>
                      <a:endParaRPr lang="ms-MY" dirty="0"/>
                    </a:p>
                  </a:txBody>
                  <a:tcPr anchor="ctr"/>
                </a:tc>
                <a:tc hMerge="1">
                  <a:txBody>
                    <a:bodyPr/>
                    <a:lstStyle/>
                    <a:p>
                      <a:pPr algn="ctr"/>
                      <a:endParaRPr lang="ms-MY" dirty="0"/>
                    </a:p>
                  </a:txBody>
                  <a:tcPr anchor="ctr"/>
                </a:tc>
                <a:tc hMerge="1">
                  <a:txBody>
                    <a:bodyPr/>
                    <a:lstStyle/>
                    <a:p>
                      <a:pPr algn="ctr"/>
                      <a:endParaRPr lang="ms-MY" dirty="0"/>
                    </a:p>
                  </a:txBody>
                  <a:tcPr anchor="ctr"/>
                </a:tc>
                <a:tc hMerge="1">
                  <a:txBody>
                    <a:bodyPr/>
                    <a:lstStyle/>
                    <a:p>
                      <a:pPr algn="ctr"/>
                      <a:endParaRPr lang="ms-MY" dirty="0"/>
                    </a:p>
                  </a:txBody>
                  <a:tcPr anchor="ctr"/>
                </a:tc>
                <a:tc hMerge="1">
                  <a:txBody>
                    <a:bodyPr/>
                    <a:lstStyle/>
                    <a:p>
                      <a:pPr algn="ctr"/>
                      <a:endParaRPr lang="ms-MY" dirty="0"/>
                    </a:p>
                  </a:txBody>
                  <a:tcPr anchor="ctr"/>
                </a:tc>
                <a:tc hMerge="1">
                  <a:txBody>
                    <a:bodyPr/>
                    <a:lstStyle/>
                    <a:p>
                      <a:pPr algn="ctr"/>
                      <a:endParaRPr lang="ms-MY" dirty="0"/>
                    </a:p>
                  </a:txBody>
                  <a:tcPr anchor="ctr"/>
                </a:tc>
                <a:tc hMerge="1">
                  <a:txBody>
                    <a:bodyPr/>
                    <a:lstStyle/>
                    <a:p>
                      <a:pPr algn="ctr"/>
                      <a:endParaRPr lang="ms-MY" sz="1600" dirty="0"/>
                    </a:p>
                  </a:txBody>
                  <a:tcPr anchor="ctr"/>
                </a:tc>
                <a:tc hMerge="1">
                  <a:txBody>
                    <a:bodyPr/>
                    <a:lstStyle/>
                    <a:p>
                      <a:pPr algn="ctr"/>
                      <a:endParaRPr lang="ms-MY" sz="1600" dirty="0"/>
                    </a:p>
                  </a:txBody>
                  <a:tcPr anchor="ctr"/>
                </a:tc>
                <a:tc hMerge="1">
                  <a:txBody>
                    <a:bodyPr/>
                    <a:lstStyle/>
                    <a:p>
                      <a:pPr algn="ctr"/>
                      <a:endParaRPr lang="ms-MY" sz="1800" b="1" dirty="0">
                        <a:solidFill>
                          <a:schemeClr val="bg1"/>
                        </a:solidFill>
                        <a:latin typeface="+mj-lt"/>
                        <a:cs typeface="Arial" panose="020B0604020202020204" pitchFamily="34" charset="0"/>
                      </a:endParaRPr>
                    </a:p>
                  </a:txBody>
                  <a:tcPr anchor="ctr">
                    <a:solidFill>
                      <a:schemeClr val="tx2">
                        <a:lumMod val="40000"/>
                        <a:lumOff val="60000"/>
                      </a:schemeClr>
                    </a:solidFill>
                  </a:tcPr>
                </a:tc>
                <a:tc hMerge="1">
                  <a:txBody>
                    <a:bodyPr/>
                    <a:lstStyle/>
                    <a:p>
                      <a:pPr algn="ctr"/>
                      <a:endParaRPr lang="ms-MY" sz="1800" b="1" dirty="0">
                        <a:solidFill>
                          <a:schemeClr val="bg1"/>
                        </a:solidFill>
                        <a:latin typeface="+mj-lt"/>
                        <a:cs typeface="Arial" panose="020B0604020202020204" pitchFamily="34" charset="0"/>
                      </a:endParaRPr>
                    </a:p>
                  </a:txBody>
                  <a:tcPr anchor="ctr">
                    <a:solidFill>
                      <a:schemeClr val="tx2">
                        <a:lumMod val="40000"/>
                        <a:lumOff val="60000"/>
                      </a:schemeClr>
                    </a:solidFill>
                  </a:tcPr>
                </a:tc>
                <a:extLst>
                  <a:ext uri="{0D108BD9-81ED-4DB2-BD59-A6C34878D82A}">
                    <a16:rowId xmlns:a16="http://schemas.microsoft.com/office/drawing/2014/main" val="10000"/>
                  </a:ext>
                </a:extLst>
              </a:tr>
              <a:tr h="610231">
                <a:tc vMerge="1">
                  <a:txBody>
                    <a:bodyPr/>
                    <a:lstStyle/>
                    <a:p>
                      <a:endParaRPr lang="ms-MY" dirty="0"/>
                    </a:p>
                  </a:txBody>
                  <a:tcPr anchor="ctr"/>
                </a:tc>
                <a:tc vMerge="1">
                  <a:txBody>
                    <a:bodyPr/>
                    <a:lstStyle/>
                    <a:p>
                      <a:endParaRPr lang="ms-MY" b="1" dirty="0"/>
                    </a:p>
                  </a:txBody>
                  <a:tcPr/>
                </a:tc>
                <a:tc vMerge="1">
                  <a:txBody>
                    <a:bodyPr/>
                    <a:lstStyle/>
                    <a:p>
                      <a:pPr marL="0" indent="0">
                        <a:buFont typeface="+mj-lt"/>
                        <a:buNone/>
                      </a:pPr>
                      <a:endParaRPr lang="ms-MY" dirty="0"/>
                    </a:p>
                  </a:txBody>
                  <a:tcPr anchor="ctr"/>
                </a:tc>
                <a:tc vMerge="1">
                  <a:txBody>
                    <a:bodyPr/>
                    <a:lstStyle/>
                    <a:p>
                      <a:pPr marL="0" indent="0">
                        <a:buFont typeface="+mj-lt"/>
                        <a:buNone/>
                      </a:pPr>
                      <a:endParaRPr lang="ms-MY" dirty="0"/>
                    </a:p>
                  </a:txBody>
                  <a:tcPr anchor="ctr"/>
                </a:tc>
                <a:tc>
                  <a:txBody>
                    <a:bodyPr/>
                    <a:lstStyle/>
                    <a:p>
                      <a:pPr marL="0" indent="0" algn="ctr">
                        <a:buFont typeface="+mj-lt"/>
                        <a:buNone/>
                      </a:pPr>
                      <a:r>
                        <a:rPr lang="ms-MY" sz="1800" b="1" dirty="0">
                          <a:latin typeface="+mj-lt"/>
                          <a:cs typeface="Arial" panose="020B0604020202020204" pitchFamily="34" charset="0"/>
                        </a:rPr>
                        <a:t>1</a:t>
                      </a:r>
                    </a:p>
                  </a:txBody>
                  <a:tcPr anchor="ctr">
                    <a:solidFill>
                      <a:schemeClr val="accent2">
                        <a:lumMod val="40000"/>
                        <a:lumOff val="60000"/>
                      </a:schemeClr>
                    </a:solidFill>
                  </a:tcPr>
                </a:tc>
                <a:tc>
                  <a:txBody>
                    <a:bodyPr/>
                    <a:lstStyle/>
                    <a:p>
                      <a:pPr marL="0" indent="0" algn="ctr">
                        <a:buFont typeface="+mj-lt"/>
                        <a:buNone/>
                      </a:pPr>
                      <a:r>
                        <a:rPr lang="ms-MY" sz="1800" b="1" dirty="0">
                          <a:latin typeface="+mj-lt"/>
                          <a:cs typeface="Arial" panose="020B0604020202020204" pitchFamily="34" charset="0"/>
                        </a:rPr>
                        <a:t>2</a:t>
                      </a:r>
                    </a:p>
                  </a:txBody>
                  <a:tcPr anchor="ctr">
                    <a:solidFill>
                      <a:schemeClr val="accent2">
                        <a:lumMod val="40000"/>
                        <a:lumOff val="60000"/>
                      </a:schemeClr>
                    </a:solidFill>
                  </a:tcPr>
                </a:tc>
                <a:tc>
                  <a:txBody>
                    <a:bodyPr/>
                    <a:lstStyle/>
                    <a:p>
                      <a:pPr marL="0" indent="0" algn="ctr">
                        <a:buFont typeface="+mj-lt"/>
                        <a:buNone/>
                      </a:pPr>
                      <a:r>
                        <a:rPr lang="ms-MY" sz="1800" b="1" dirty="0">
                          <a:latin typeface="+mj-lt"/>
                          <a:cs typeface="Arial" panose="020B0604020202020204" pitchFamily="34" charset="0"/>
                        </a:rPr>
                        <a:t>3</a:t>
                      </a:r>
                    </a:p>
                  </a:txBody>
                  <a:tcPr anchor="ctr">
                    <a:solidFill>
                      <a:schemeClr val="accent2">
                        <a:lumMod val="40000"/>
                        <a:lumOff val="60000"/>
                      </a:schemeClr>
                    </a:solidFill>
                  </a:tcPr>
                </a:tc>
                <a:tc>
                  <a:txBody>
                    <a:bodyPr/>
                    <a:lstStyle/>
                    <a:p>
                      <a:pPr marL="0" indent="0" algn="ctr">
                        <a:buFont typeface="+mj-lt"/>
                        <a:buNone/>
                      </a:pPr>
                      <a:r>
                        <a:rPr lang="ms-MY" sz="1800" b="1" dirty="0">
                          <a:latin typeface="+mj-lt"/>
                          <a:cs typeface="Arial" panose="020B0604020202020204" pitchFamily="34" charset="0"/>
                        </a:rPr>
                        <a:t>4</a:t>
                      </a:r>
                    </a:p>
                  </a:txBody>
                  <a:tcPr anchor="ctr">
                    <a:solidFill>
                      <a:schemeClr val="accent2">
                        <a:lumMod val="40000"/>
                        <a:lumOff val="60000"/>
                      </a:schemeClr>
                    </a:solidFill>
                  </a:tcPr>
                </a:tc>
                <a:tc>
                  <a:txBody>
                    <a:bodyPr/>
                    <a:lstStyle/>
                    <a:p>
                      <a:pPr marL="0" indent="0" algn="ctr">
                        <a:buFont typeface="+mj-lt"/>
                        <a:buNone/>
                      </a:pPr>
                      <a:r>
                        <a:rPr lang="ms-MY" sz="1800" b="1" dirty="0">
                          <a:latin typeface="+mj-lt"/>
                          <a:cs typeface="Arial" panose="020B0604020202020204" pitchFamily="34" charset="0"/>
                        </a:rPr>
                        <a:t>5</a:t>
                      </a:r>
                    </a:p>
                  </a:txBody>
                  <a:tcPr anchor="ctr">
                    <a:solidFill>
                      <a:schemeClr val="accent3">
                        <a:lumMod val="40000"/>
                        <a:lumOff val="60000"/>
                      </a:schemeClr>
                    </a:solidFill>
                  </a:tcPr>
                </a:tc>
                <a:tc>
                  <a:txBody>
                    <a:bodyPr/>
                    <a:lstStyle/>
                    <a:p>
                      <a:pPr marL="0" indent="0" algn="ctr">
                        <a:buFont typeface="+mj-lt"/>
                        <a:buNone/>
                      </a:pPr>
                      <a:r>
                        <a:rPr lang="ms-MY" sz="1800" b="1" dirty="0">
                          <a:latin typeface="+mj-lt"/>
                          <a:cs typeface="Arial" panose="020B0604020202020204" pitchFamily="34" charset="0"/>
                        </a:rPr>
                        <a:t>6</a:t>
                      </a:r>
                    </a:p>
                  </a:txBody>
                  <a:tcPr anchor="ctr">
                    <a:solidFill>
                      <a:schemeClr val="accent3">
                        <a:lumMod val="40000"/>
                        <a:lumOff val="60000"/>
                      </a:schemeClr>
                    </a:solidFill>
                  </a:tcPr>
                </a:tc>
                <a:tc>
                  <a:txBody>
                    <a:bodyPr/>
                    <a:lstStyle/>
                    <a:p>
                      <a:pPr marL="0" indent="0" algn="ctr">
                        <a:buFont typeface="+mj-lt"/>
                        <a:buNone/>
                      </a:pPr>
                      <a:r>
                        <a:rPr lang="ms-MY" sz="1800" b="1" dirty="0">
                          <a:latin typeface="+mj-lt"/>
                          <a:cs typeface="Arial" panose="020B0604020202020204" pitchFamily="34" charset="0"/>
                        </a:rPr>
                        <a:t>7</a:t>
                      </a:r>
                    </a:p>
                  </a:txBody>
                  <a:tcPr anchor="ctr">
                    <a:solidFill>
                      <a:schemeClr val="accent3">
                        <a:lumMod val="40000"/>
                        <a:lumOff val="60000"/>
                      </a:schemeClr>
                    </a:solidFill>
                  </a:tcPr>
                </a:tc>
                <a:tc>
                  <a:txBody>
                    <a:bodyPr/>
                    <a:lstStyle/>
                    <a:p>
                      <a:pPr marL="0" indent="0" algn="ctr">
                        <a:buFont typeface="+mj-lt"/>
                        <a:buNone/>
                      </a:pPr>
                      <a:r>
                        <a:rPr lang="ms-MY" sz="1800" b="1" dirty="0">
                          <a:latin typeface="+mj-lt"/>
                          <a:cs typeface="Arial" panose="020B0604020202020204" pitchFamily="34" charset="0"/>
                        </a:rPr>
                        <a:t>8</a:t>
                      </a:r>
                    </a:p>
                  </a:txBody>
                  <a:tcPr anchor="ctr">
                    <a:solidFill>
                      <a:schemeClr val="accent3">
                        <a:lumMod val="40000"/>
                        <a:lumOff val="60000"/>
                      </a:schemeClr>
                    </a:solidFill>
                  </a:tcPr>
                </a:tc>
                <a:tc>
                  <a:txBody>
                    <a:bodyPr/>
                    <a:lstStyle/>
                    <a:p>
                      <a:pPr marL="0" indent="0" algn="ctr">
                        <a:buFont typeface="+mj-lt"/>
                        <a:buNone/>
                      </a:pPr>
                      <a:r>
                        <a:rPr lang="ms-MY" sz="1800" b="1" dirty="0">
                          <a:latin typeface="+mj-lt"/>
                          <a:cs typeface="Arial" panose="020B0604020202020204" pitchFamily="34" charset="0"/>
                        </a:rPr>
                        <a:t>9</a:t>
                      </a:r>
                    </a:p>
                  </a:txBody>
                  <a:tcPr anchor="ctr">
                    <a:solidFill>
                      <a:schemeClr val="accent5">
                        <a:lumMod val="40000"/>
                        <a:lumOff val="60000"/>
                      </a:schemeClr>
                    </a:solidFill>
                  </a:tcPr>
                </a:tc>
                <a:tc>
                  <a:txBody>
                    <a:bodyPr/>
                    <a:lstStyle/>
                    <a:p>
                      <a:pPr marL="0" indent="0" algn="ctr">
                        <a:buFont typeface="+mj-lt"/>
                        <a:buNone/>
                      </a:pPr>
                      <a:r>
                        <a:rPr lang="ms-MY" sz="1800" b="1" dirty="0">
                          <a:latin typeface="+mj-lt"/>
                          <a:cs typeface="Arial" panose="020B0604020202020204" pitchFamily="34" charset="0"/>
                        </a:rPr>
                        <a:t>10</a:t>
                      </a:r>
                    </a:p>
                  </a:txBody>
                  <a:tcPr anchor="ctr">
                    <a:solidFill>
                      <a:schemeClr val="accent5">
                        <a:lumMod val="40000"/>
                        <a:lumOff val="60000"/>
                      </a:schemeClr>
                    </a:solidFill>
                  </a:tcPr>
                </a:tc>
                <a:tc>
                  <a:txBody>
                    <a:bodyPr/>
                    <a:lstStyle/>
                    <a:p>
                      <a:pPr marL="0" indent="0" algn="ctr">
                        <a:buFont typeface="+mj-lt"/>
                        <a:buNone/>
                      </a:pPr>
                      <a:r>
                        <a:rPr lang="ms-MY" sz="1800" b="1" dirty="0">
                          <a:latin typeface="+mj-lt"/>
                          <a:cs typeface="Arial" panose="020B0604020202020204" pitchFamily="34" charset="0"/>
                        </a:rPr>
                        <a:t>11</a:t>
                      </a:r>
                    </a:p>
                  </a:txBody>
                  <a:tcPr anchor="ctr">
                    <a:solidFill>
                      <a:schemeClr val="accent5">
                        <a:lumMod val="40000"/>
                        <a:lumOff val="60000"/>
                      </a:schemeClr>
                    </a:solidFill>
                  </a:tcPr>
                </a:tc>
                <a:tc>
                  <a:txBody>
                    <a:bodyPr/>
                    <a:lstStyle/>
                    <a:p>
                      <a:pPr algn="ctr"/>
                      <a:r>
                        <a:rPr lang="ms-MY" sz="1800" b="1" dirty="0">
                          <a:latin typeface="+mj-lt"/>
                          <a:cs typeface="Arial" panose="020B0604020202020204" pitchFamily="34" charset="0"/>
                        </a:rPr>
                        <a:t>12</a:t>
                      </a:r>
                    </a:p>
                  </a:txBody>
                  <a:tcPr anchor="ctr">
                    <a:solidFill>
                      <a:schemeClr val="accent5">
                        <a:lumMod val="40000"/>
                        <a:lumOff val="60000"/>
                      </a:schemeClr>
                    </a:solidFill>
                  </a:tcPr>
                </a:tc>
                <a:tc>
                  <a:txBody>
                    <a:bodyPr/>
                    <a:lstStyle/>
                    <a:p>
                      <a:pPr algn="ctr"/>
                      <a:r>
                        <a:rPr lang="ms-MY" sz="1800" b="1" dirty="0">
                          <a:latin typeface="+mj-lt"/>
                          <a:cs typeface="Arial" panose="020B0604020202020204" pitchFamily="34" charset="0"/>
                        </a:rPr>
                        <a:t>13</a:t>
                      </a:r>
                    </a:p>
                  </a:txBody>
                  <a:tcPr anchor="ctr">
                    <a:solidFill>
                      <a:schemeClr val="accent4">
                        <a:lumMod val="40000"/>
                        <a:lumOff val="60000"/>
                      </a:schemeClr>
                    </a:solidFill>
                  </a:tcPr>
                </a:tc>
                <a:tc>
                  <a:txBody>
                    <a:bodyPr/>
                    <a:lstStyle/>
                    <a:p>
                      <a:pPr algn="ctr"/>
                      <a:r>
                        <a:rPr lang="ms-MY" sz="1800" b="1" dirty="0">
                          <a:latin typeface="+mj-lt"/>
                          <a:cs typeface="Arial" panose="020B0604020202020204" pitchFamily="34" charset="0"/>
                        </a:rPr>
                        <a:t>14</a:t>
                      </a:r>
                    </a:p>
                  </a:txBody>
                  <a:tcPr anchor="ctr">
                    <a:solidFill>
                      <a:schemeClr val="accent4">
                        <a:lumMod val="40000"/>
                        <a:lumOff val="60000"/>
                      </a:schemeClr>
                    </a:solidFill>
                  </a:tcPr>
                </a:tc>
                <a:tc>
                  <a:txBody>
                    <a:bodyPr/>
                    <a:lstStyle/>
                    <a:p>
                      <a:pPr algn="ctr"/>
                      <a:r>
                        <a:rPr lang="ms-MY" sz="1800" b="1" dirty="0">
                          <a:latin typeface="+mj-lt"/>
                          <a:cs typeface="Arial" panose="020B0604020202020204" pitchFamily="34" charset="0"/>
                        </a:rPr>
                        <a:t>15</a:t>
                      </a:r>
                    </a:p>
                  </a:txBody>
                  <a:tcPr anchor="ctr">
                    <a:solidFill>
                      <a:schemeClr val="accent4">
                        <a:lumMod val="40000"/>
                        <a:lumOff val="60000"/>
                      </a:schemeClr>
                    </a:solidFill>
                  </a:tcPr>
                </a:tc>
                <a:tc>
                  <a:txBody>
                    <a:bodyPr/>
                    <a:lstStyle/>
                    <a:p>
                      <a:pPr algn="ctr"/>
                      <a:r>
                        <a:rPr lang="ms-MY" sz="1800" b="1" dirty="0">
                          <a:latin typeface="+mj-lt"/>
                          <a:cs typeface="Arial" panose="020B0604020202020204" pitchFamily="34" charset="0"/>
                        </a:rPr>
                        <a:t>16</a:t>
                      </a:r>
                    </a:p>
                  </a:txBody>
                  <a:tcPr anchor="ctr">
                    <a:solidFill>
                      <a:schemeClr val="accent4">
                        <a:lumMod val="40000"/>
                        <a:lumOff val="60000"/>
                      </a:schemeClr>
                    </a:solidFill>
                  </a:tcPr>
                </a:tc>
                <a:extLst>
                  <a:ext uri="{0D108BD9-81ED-4DB2-BD59-A6C34878D82A}">
                    <a16:rowId xmlns:a16="http://schemas.microsoft.com/office/drawing/2014/main" val="10001"/>
                  </a:ext>
                </a:extLst>
              </a:tr>
              <a:tr h="189930">
                <a:tc rowSpan="3">
                  <a:txBody>
                    <a:bodyPr/>
                    <a:lstStyle/>
                    <a:p>
                      <a:pPr algn="ctr"/>
                      <a:r>
                        <a:rPr lang="ms-MY" sz="1800" dirty="0">
                          <a:latin typeface="+mn-lt"/>
                          <a:cs typeface="Arial" panose="020B0604020202020204" pitchFamily="34" charset="0"/>
                        </a:rPr>
                        <a:t>1.</a:t>
                      </a:r>
                    </a:p>
                  </a:txBody>
                  <a:tcPr/>
                </a:tc>
                <a:tc>
                  <a:txBody>
                    <a:bodyPr/>
                    <a:lstStyle/>
                    <a:p>
                      <a:r>
                        <a:rPr lang="ms-MY" sz="1800" b="1" dirty="0">
                          <a:latin typeface="+mn-lt"/>
                          <a:cs typeface="Arial" panose="020B0604020202020204" pitchFamily="34" charset="0"/>
                        </a:rPr>
                        <a:t>Pengumpulan</a:t>
                      </a:r>
                      <a:r>
                        <a:rPr lang="ms-MY" sz="1800" b="1" baseline="0" dirty="0">
                          <a:latin typeface="+mn-lt"/>
                          <a:cs typeface="Arial" panose="020B0604020202020204" pitchFamily="34" charset="0"/>
                        </a:rPr>
                        <a:t> Maklumat Integrasi </a:t>
                      </a:r>
                    </a:p>
                  </a:txBody>
                  <a:tcPr/>
                </a:tc>
                <a:tc rowSpan="3">
                  <a:txBody>
                    <a:bodyPr/>
                    <a:lstStyle/>
                    <a:p>
                      <a:pPr marL="0" indent="0" algn="ctr">
                        <a:buFont typeface="+mj-lt"/>
                        <a:buNone/>
                      </a:pPr>
                      <a:r>
                        <a:rPr lang="ms-MY" sz="1800" dirty="0">
                          <a:solidFill>
                            <a:schemeClr val="tx1"/>
                          </a:solidFill>
                          <a:latin typeface="+mn-lt"/>
                          <a:cs typeface="Arial" panose="020B0604020202020204" pitchFamily="34" charset="0"/>
                        </a:rPr>
                        <a:t>JDN </a:t>
                      </a:r>
                      <a:r>
                        <a:rPr lang="ms-MY" sz="1800" baseline="0" dirty="0">
                          <a:solidFill>
                            <a:schemeClr val="tx1"/>
                          </a:solidFill>
                          <a:latin typeface="+mn-lt"/>
                          <a:cs typeface="Arial" panose="020B0604020202020204" pitchFamily="34" charset="0"/>
                        </a:rPr>
                        <a:t>/ AGENSI</a:t>
                      </a:r>
                      <a:endParaRPr lang="ms-MY" sz="1800" dirty="0">
                        <a:solidFill>
                          <a:schemeClr val="tx1"/>
                        </a:solidFill>
                        <a:latin typeface="+mn-lt"/>
                        <a:cs typeface="Arial" panose="020B0604020202020204" pitchFamily="34" charset="0"/>
                      </a:endParaRPr>
                    </a:p>
                  </a:txBody>
                  <a:tcPr anchor="ctr"/>
                </a:tc>
                <a:tc rowSpan="3">
                  <a:txBody>
                    <a:bodyPr/>
                    <a:lstStyle/>
                    <a:p>
                      <a:pPr marL="0" indent="0" algn="ctr">
                        <a:buFont typeface="+mj-lt"/>
                        <a:buNone/>
                      </a:pPr>
                      <a:r>
                        <a:rPr lang="ms-MY" sz="1800" dirty="0">
                          <a:latin typeface="+mn-lt"/>
                          <a:cs typeface="Arial" panose="020B0604020202020204" pitchFamily="34" charset="0"/>
                        </a:rPr>
                        <a:t>1</a:t>
                      </a:r>
                    </a:p>
                  </a:txBody>
                  <a:tcPr anchor="ctr"/>
                </a:tc>
                <a:tc rowSpan="2">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rowSpan="2">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rowSpan="2">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rowSpan="2">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rowSpan="2">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rowSpan="2">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rowSpan="2">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rowSpan="2">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rowSpan="2">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rowSpan="2">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rowSpan="2">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rowSpan="2">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rowSpan="2">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rowSpan="2">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rowSpan="2">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rowSpan="2">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extLst>
                  <a:ext uri="{0D108BD9-81ED-4DB2-BD59-A6C34878D82A}">
                    <a16:rowId xmlns:a16="http://schemas.microsoft.com/office/drawing/2014/main" val="10002"/>
                  </a:ext>
                </a:extLst>
              </a:tr>
              <a:tr h="386767">
                <a:tc vMerge="1">
                  <a:txBody>
                    <a:bodyPr/>
                    <a:lstStyle/>
                    <a:p>
                      <a:endParaRPr lang="ms-MY"/>
                    </a:p>
                  </a:txBody>
                  <a:tcPr/>
                </a:tc>
                <a:tc>
                  <a:txBody>
                    <a:bodyPr/>
                    <a:lstStyle/>
                    <a:p>
                      <a:pPr marL="0" indent="0">
                        <a:buNone/>
                      </a:pPr>
                      <a:r>
                        <a:rPr lang="ms-MY" sz="1800" b="0" baseline="0" dirty="0">
                          <a:latin typeface="+mn-lt"/>
                          <a:cs typeface="Arial" panose="020B0604020202020204" pitchFamily="34" charset="0"/>
                        </a:rPr>
                        <a:t>Taklimat GPKI dan keperluan integrasi</a:t>
                      </a:r>
                    </a:p>
                  </a:txBody>
                  <a:tcPr/>
                </a:tc>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ms-MY"/>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20099">
                <a:tc vMerge="1">
                  <a:txBody>
                    <a:bodyPr/>
                    <a:lstStyle/>
                    <a:p>
                      <a:endParaRPr lang="ms-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800" b="0" baseline="0" dirty="0">
                          <a:latin typeface="+mn-lt"/>
                          <a:cs typeface="Arial" panose="020B0604020202020204" pitchFamily="34" charset="0"/>
                        </a:rPr>
                        <a:t>Taklimat Sistem ICT dan keperluan sistem</a:t>
                      </a:r>
                    </a:p>
                  </a:txBody>
                  <a:tcPr/>
                </a:tc>
                <a:tc vMerge="1">
                  <a:txBody>
                    <a:bodyPr/>
                    <a:lstStyle/>
                    <a:p>
                      <a:pPr marL="0" indent="0" algn="ctr">
                        <a:buFont typeface="+mj-lt"/>
                        <a:buNone/>
                      </a:pPr>
                      <a:endParaRPr lang="ms-MY" sz="1400" dirty="0"/>
                    </a:p>
                  </a:txBody>
                  <a:tcPr anchor="ctr"/>
                </a:tc>
                <a:tc vMerge="1">
                  <a:txBody>
                    <a:bodyPr/>
                    <a:lstStyle/>
                    <a:p>
                      <a:pPr marL="0" indent="0" algn="ctr">
                        <a:buFont typeface="+mj-lt"/>
                        <a:buNone/>
                      </a:pPr>
                      <a:endParaRPr lang="ms-MY" sz="1400" dirty="0"/>
                    </a:p>
                  </a:txBody>
                  <a:tcPr anchor="ct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extLst>
                  <a:ext uri="{0D108BD9-81ED-4DB2-BD59-A6C34878D82A}">
                    <a16:rowId xmlns:a16="http://schemas.microsoft.com/office/drawing/2014/main" val="10004"/>
                  </a:ext>
                </a:extLst>
              </a:tr>
              <a:tr h="446290">
                <a:tc>
                  <a:txBody>
                    <a:bodyPr/>
                    <a:lstStyle/>
                    <a:p>
                      <a:pPr algn="ctr"/>
                      <a:r>
                        <a:rPr lang="ms-MY" sz="1800" dirty="0">
                          <a:latin typeface="+mn-lt"/>
                          <a:cs typeface="Arial" panose="020B0604020202020204" pitchFamily="34" charset="0"/>
                        </a:rPr>
                        <a:t>2.</a:t>
                      </a:r>
                    </a:p>
                  </a:txBody>
                  <a:tcPr/>
                </a:tc>
                <a:tc>
                  <a:txBody>
                    <a:bodyPr/>
                    <a:lstStyle/>
                    <a:p>
                      <a:r>
                        <a:rPr lang="ms-MY" sz="1800" b="1" dirty="0">
                          <a:latin typeface="+mn-lt"/>
                          <a:cs typeface="Arial" panose="020B0604020202020204" pitchFamily="34" charset="0"/>
                        </a:rPr>
                        <a:t>Penilaian Risiko</a:t>
                      </a: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baseline="0" dirty="0">
                          <a:solidFill>
                            <a:schemeClr val="tx1"/>
                          </a:solidFill>
                          <a:latin typeface="+mn-lt"/>
                          <a:cs typeface="Arial" panose="020B0604020202020204" pitchFamily="34" charset="0"/>
                        </a:rPr>
                        <a:t>AGENSI</a:t>
                      </a:r>
                      <a:endParaRPr lang="ms-MY" sz="1800" dirty="0">
                        <a:solidFill>
                          <a:schemeClr val="tx1"/>
                        </a:solidFill>
                        <a:latin typeface="+mn-lt"/>
                        <a:cs typeface="Arial" panose="020B0604020202020204" pitchFamily="34" charset="0"/>
                      </a:endParaRPr>
                    </a:p>
                  </a:txBody>
                  <a:tcPr anchor="ctr"/>
                </a:tc>
                <a:tc>
                  <a:txBody>
                    <a:bodyPr/>
                    <a:lstStyle/>
                    <a:p>
                      <a:pPr marL="0" indent="0" algn="ctr">
                        <a:buFont typeface="+mj-lt"/>
                        <a:buNone/>
                      </a:pPr>
                      <a:r>
                        <a:rPr lang="ms-MY" sz="1800" dirty="0">
                          <a:latin typeface="+mn-lt"/>
                          <a:cs typeface="Arial" panose="020B0604020202020204" pitchFamily="34" charset="0"/>
                        </a:rPr>
                        <a:t>4</a:t>
                      </a:r>
                    </a:p>
                  </a:txBody>
                  <a:tcPr anchor="ct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extLst>
                  <a:ext uri="{0D108BD9-81ED-4DB2-BD59-A6C34878D82A}">
                    <a16:rowId xmlns:a16="http://schemas.microsoft.com/office/drawing/2014/main" val="10005"/>
                  </a:ext>
                </a:extLst>
              </a:tr>
              <a:tr h="222449">
                <a:tc>
                  <a:txBody>
                    <a:bodyPr/>
                    <a:lstStyle/>
                    <a:p>
                      <a:pPr algn="ctr"/>
                      <a:r>
                        <a:rPr lang="ms-MY" sz="1800" dirty="0">
                          <a:latin typeface="+mn-lt"/>
                          <a:cs typeface="Arial" panose="020B0604020202020204" pitchFamily="34" charset="0"/>
                        </a:rPr>
                        <a:t>3.</a:t>
                      </a:r>
                    </a:p>
                  </a:txBody>
                  <a:tcPr/>
                </a:tc>
                <a:tc>
                  <a:txBody>
                    <a:bodyPr/>
                    <a:lstStyle/>
                    <a:p>
                      <a:r>
                        <a:rPr lang="ms-MY" sz="1800" b="1" dirty="0">
                          <a:latin typeface="+mn-lt"/>
                          <a:cs typeface="Arial" panose="020B0604020202020204" pitchFamily="34" charset="0"/>
                        </a:rPr>
                        <a:t>Permohonan dan kelulusan pelaksanaan integrasi</a:t>
                      </a:r>
                    </a:p>
                  </a:txBody>
                  <a:tcPr/>
                </a:tc>
                <a:tc>
                  <a:txBody>
                    <a:bodyPr/>
                    <a:lstStyle/>
                    <a:p>
                      <a:pPr marL="0" indent="0" algn="ctr">
                        <a:buFont typeface="+mj-lt"/>
                        <a:buNone/>
                      </a:pPr>
                      <a:r>
                        <a:rPr lang="ms-MY" sz="1800" dirty="0">
                          <a:solidFill>
                            <a:schemeClr val="tx1"/>
                          </a:solidFill>
                          <a:latin typeface="+mn-lt"/>
                          <a:cs typeface="Arial" panose="020B0604020202020204" pitchFamily="34" charset="0"/>
                        </a:rPr>
                        <a:t>JDN / AGENSI</a:t>
                      </a:r>
                    </a:p>
                  </a:txBody>
                  <a:tcPr anchor="ctr"/>
                </a:tc>
                <a:tc>
                  <a:txBody>
                    <a:bodyPr/>
                    <a:lstStyle/>
                    <a:p>
                      <a:pPr marL="0" indent="0" algn="ctr">
                        <a:buFont typeface="+mj-lt"/>
                        <a:buNone/>
                      </a:pPr>
                      <a:r>
                        <a:rPr lang="ms-MY" sz="1800" dirty="0">
                          <a:latin typeface="+mn-lt"/>
                          <a:cs typeface="Arial" panose="020B0604020202020204" pitchFamily="34" charset="0"/>
                        </a:rPr>
                        <a:t>4</a:t>
                      </a:r>
                    </a:p>
                  </a:txBody>
                  <a:tcPr anchor="ct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extLst>
                  <a:ext uri="{0D108BD9-81ED-4DB2-BD59-A6C34878D82A}">
                    <a16:rowId xmlns:a16="http://schemas.microsoft.com/office/drawing/2014/main" val="10006"/>
                  </a:ext>
                </a:extLst>
              </a:tr>
              <a:tr h="1460122">
                <a:tc>
                  <a:txBody>
                    <a:bodyPr/>
                    <a:lstStyle/>
                    <a:p>
                      <a:pPr algn="ctr"/>
                      <a:r>
                        <a:rPr lang="ms-MY" sz="1800" dirty="0">
                          <a:latin typeface="+mn-lt"/>
                          <a:cs typeface="Arial" panose="020B0604020202020204" pitchFamily="34" charset="0"/>
                        </a:rPr>
                        <a:t>4.</a:t>
                      </a:r>
                    </a:p>
                  </a:txBody>
                  <a:tcPr/>
                </a:tc>
                <a:tc>
                  <a:txBody>
                    <a:bodyPr/>
                    <a:lstStyle/>
                    <a:p>
                      <a:r>
                        <a:rPr lang="ms-MY" sz="1800" b="1" dirty="0">
                          <a:latin typeface="+mn-lt"/>
                          <a:cs typeface="Arial" panose="020B0604020202020204" pitchFamily="34" charset="0"/>
                        </a:rPr>
                        <a:t>Pelaksanaan Integrasi</a:t>
                      </a:r>
                    </a:p>
                    <a:p>
                      <a:pPr marL="400050" indent="-400050">
                        <a:buFont typeface="+mj-lt"/>
                        <a:buAutoNum type="romanLcPeriod"/>
                      </a:pPr>
                      <a:r>
                        <a:rPr lang="ms-MY" sz="1800" b="0" dirty="0">
                          <a:latin typeface="+mn-lt"/>
                          <a:cs typeface="Arial" panose="020B0604020202020204" pitchFamily="34" charset="0"/>
                        </a:rPr>
                        <a:t>Perbincangan Teknkal</a:t>
                      </a:r>
                    </a:p>
                    <a:p>
                      <a:pPr marL="400050" indent="-400050">
                        <a:buFont typeface="+mj-lt"/>
                        <a:buAutoNum type="romanLcPeriod"/>
                      </a:pPr>
                      <a:r>
                        <a:rPr lang="ms-MY" sz="1800" b="0" dirty="0">
                          <a:latin typeface="+mn-lt"/>
                          <a:cs typeface="Arial" panose="020B0604020202020204" pitchFamily="34" charset="0"/>
                        </a:rPr>
                        <a:t>Serahan API GPKI</a:t>
                      </a:r>
                    </a:p>
                    <a:p>
                      <a:pPr marL="400050" indent="-400050">
                        <a:buFont typeface="+mj-lt"/>
                        <a:buAutoNum type="romanLcPeriod"/>
                      </a:pPr>
                      <a:r>
                        <a:rPr lang="ms-MY" sz="1800" b="0" dirty="0">
                          <a:latin typeface="+mn-lt"/>
                          <a:cs typeface="Arial" panose="020B0604020202020204" pitchFamily="34" charset="0"/>
                        </a:rPr>
                        <a:t>Serahan medium pengujian</a:t>
                      </a:r>
                    </a:p>
                    <a:p>
                      <a:pPr marL="400050" indent="-400050">
                        <a:buFont typeface="+mj-lt"/>
                        <a:buAutoNum type="romanLcPeriod"/>
                      </a:pPr>
                      <a:r>
                        <a:rPr lang="ms-MY" sz="1800" b="0" dirty="0">
                          <a:latin typeface="+mn-lt"/>
                          <a:cs typeface="Arial" panose="020B0604020202020204" pitchFamily="34" charset="0"/>
                        </a:rPr>
                        <a:t>Integrasi API GPKI dengan Sistem ICT</a:t>
                      </a: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dirty="0">
                          <a:solidFill>
                            <a:schemeClr val="tx1"/>
                          </a:solidFill>
                          <a:latin typeface="+mn-lt"/>
                          <a:cs typeface="Arial" panose="020B0604020202020204" pitchFamily="34" charset="0"/>
                        </a:rPr>
                        <a:t>JDN / AGENSI</a:t>
                      </a:r>
                    </a:p>
                    <a:p>
                      <a:pPr marL="0" indent="0" algn="ctr">
                        <a:buFont typeface="+mj-lt"/>
                        <a:buNone/>
                      </a:pPr>
                      <a:endParaRPr lang="ms-MY" sz="1800" dirty="0">
                        <a:solidFill>
                          <a:schemeClr val="tx1"/>
                        </a:solidFill>
                        <a:latin typeface="+mn-lt"/>
                        <a:cs typeface="Arial" panose="020B0604020202020204" pitchFamily="34" charset="0"/>
                      </a:endParaRPr>
                    </a:p>
                  </a:txBody>
                  <a:tcPr anchor="ctr"/>
                </a:tc>
                <a:tc>
                  <a:txBody>
                    <a:bodyPr/>
                    <a:lstStyle/>
                    <a:p>
                      <a:pPr marL="0" indent="0" algn="ctr">
                        <a:buFont typeface="+mj-lt"/>
                        <a:buNone/>
                      </a:pPr>
                      <a:r>
                        <a:rPr lang="ms-MY" sz="1800" dirty="0">
                          <a:latin typeface="+mn-lt"/>
                          <a:cs typeface="Arial" panose="020B0604020202020204" pitchFamily="34" charset="0"/>
                        </a:rPr>
                        <a:t>5</a:t>
                      </a:r>
                    </a:p>
                  </a:txBody>
                  <a:tcPr anchor="ct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extLst>
                  <a:ext uri="{0D108BD9-81ED-4DB2-BD59-A6C34878D82A}">
                    <a16:rowId xmlns:a16="http://schemas.microsoft.com/office/drawing/2014/main" val="10007"/>
                  </a:ext>
                </a:extLst>
              </a:tr>
              <a:tr h="146249">
                <a:tc>
                  <a:txBody>
                    <a:bodyPr/>
                    <a:lstStyle/>
                    <a:p>
                      <a:pPr algn="ctr"/>
                      <a:r>
                        <a:rPr lang="ms-MY" sz="1800" dirty="0">
                          <a:latin typeface="+mn-lt"/>
                          <a:cs typeface="Arial" panose="020B0604020202020204" pitchFamily="34" charset="0"/>
                        </a:rPr>
                        <a:t>5.</a:t>
                      </a:r>
                    </a:p>
                  </a:txBody>
                  <a:tcPr/>
                </a:tc>
                <a:tc>
                  <a:txBody>
                    <a:bodyPr/>
                    <a:lstStyle/>
                    <a:p>
                      <a:pPr marL="0" indent="0">
                        <a:buFont typeface="+mj-lt"/>
                        <a:buNone/>
                      </a:pPr>
                      <a:r>
                        <a:rPr lang="ms-MY" sz="1800" b="1" dirty="0">
                          <a:latin typeface="+mn-lt"/>
                          <a:cs typeface="Arial" panose="020B0604020202020204" pitchFamily="34" charset="0"/>
                        </a:rPr>
                        <a:t>Pengujian SIT</a:t>
                      </a: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dirty="0">
                          <a:solidFill>
                            <a:schemeClr val="tx1"/>
                          </a:solidFill>
                          <a:latin typeface="+mn-lt"/>
                          <a:cs typeface="Arial" panose="020B0604020202020204" pitchFamily="34" charset="0"/>
                        </a:rPr>
                        <a:t>JDN / AGENSI</a:t>
                      </a:r>
                    </a:p>
                  </a:txBody>
                  <a:tcPr anchor="ctr"/>
                </a:tc>
                <a:tc>
                  <a:txBody>
                    <a:bodyPr/>
                    <a:lstStyle/>
                    <a:p>
                      <a:pPr marL="0" indent="0" algn="ctr">
                        <a:buFont typeface="+mj-lt"/>
                        <a:buNone/>
                      </a:pPr>
                      <a:r>
                        <a:rPr lang="ms-MY" sz="1800" dirty="0">
                          <a:latin typeface="+mn-lt"/>
                          <a:cs typeface="Arial" panose="020B0604020202020204" pitchFamily="34" charset="0"/>
                        </a:rPr>
                        <a:t>1</a:t>
                      </a:r>
                    </a:p>
                  </a:txBody>
                  <a:tcPr anchor="ct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extLst>
                  <a:ext uri="{0D108BD9-81ED-4DB2-BD59-A6C34878D82A}">
                    <a16:rowId xmlns:a16="http://schemas.microsoft.com/office/drawing/2014/main" val="10008"/>
                  </a:ext>
                </a:extLst>
              </a:tr>
              <a:tr h="237689">
                <a:tc>
                  <a:txBody>
                    <a:bodyPr/>
                    <a:lstStyle/>
                    <a:p>
                      <a:pPr algn="ctr"/>
                      <a:r>
                        <a:rPr lang="ms-MY" sz="1800" dirty="0">
                          <a:latin typeface="+mn-lt"/>
                          <a:cs typeface="Arial" panose="020B0604020202020204" pitchFamily="34" charset="0"/>
                        </a:rPr>
                        <a:t>6.</a:t>
                      </a:r>
                    </a:p>
                  </a:txBody>
                  <a:tcPr/>
                </a:tc>
                <a:tc>
                  <a:txBody>
                    <a:bodyPr/>
                    <a:lstStyle/>
                    <a:p>
                      <a:pPr marL="0" indent="0">
                        <a:buFont typeface="+mj-lt"/>
                        <a:buNone/>
                      </a:pPr>
                      <a:r>
                        <a:rPr lang="ms-MY" sz="1800" b="1" dirty="0">
                          <a:latin typeface="+mn-lt"/>
                          <a:cs typeface="Arial" panose="020B0604020202020204" pitchFamily="34" charset="0"/>
                        </a:rPr>
                        <a:t>Pengujian UAT</a:t>
                      </a: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dirty="0">
                          <a:solidFill>
                            <a:schemeClr val="tx1"/>
                          </a:solidFill>
                          <a:latin typeface="+mn-lt"/>
                          <a:cs typeface="Arial" panose="020B0604020202020204" pitchFamily="34" charset="0"/>
                        </a:rPr>
                        <a:t>JDN / AGENSI</a:t>
                      </a:r>
                    </a:p>
                  </a:txBody>
                  <a:tcPr anchor="ctr"/>
                </a:tc>
                <a:tc>
                  <a:txBody>
                    <a:bodyPr/>
                    <a:lstStyle/>
                    <a:p>
                      <a:pPr marL="0" indent="0" algn="ctr">
                        <a:buFont typeface="+mj-lt"/>
                        <a:buNone/>
                      </a:pPr>
                      <a:r>
                        <a:rPr lang="ms-MY" sz="1800" dirty="0">
                          <a:latin typeface="+mn-lt"/>
                          <a:cs typeface="Arial" panose="020B0604020202020204" pitchFamily="34" charset="0"/>
                        </a:rPr>
                        <a:t>1</a:t>
                      </a:r>
                    </a:p>
                  </a:txBody>
                  <a:tcPr anchor="ct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extLst>
                  <a:ext uri="{0D108BD9-81ED-4DB2-BD59-A6C34878D82A}">
                    <a16:rowId xmlns:a16="http://schemas.microsoft.com/office/drawing/2014/main" val="10009"/>
                  </a:ext>
                </a:extLst>
              </a:tr>
              <a:tr h="386767">
                <a:tc>
                  <a:txBody>
                    <a:bodyPr/>
                    <a:lstStyle/>
                    <a:p>
                      <a:pPr algn="ctr"/>
                      <a:r>
                        <a:rPr lang="ms-MY" sz="1800" dirty="0">
                          <a:latin typeface="+mn-lt"/>
                          <a:cs typeface="Arial" panose="020B0604020202020204" pitchFamily="34" charset="0"/>
                        </a:rPr>
                        <a:t>7.</a:t>
                      </a:r>
                    </a:p>
                  </a:txBody>
                  <a:tcPr/>
                </a:tc>
                <a:tc>
                  <a:txBody>
                    <a:bodyPr/>
                    <a:lstStyle/>
                    <a:p>
                      <a:pPr marL="0" indent="0">
                        <a:buFont typeface="+mj-lt"/>
                        <a:buNone/>
                      </a:pPr>
                      <a:r>
                        <a:rPr lang="ms-MY" sz="1800" b="1" dirty="0">
                          <a:latin typeface="+mn-lt"/>
                          <a:cs typeface="Arial" panose="020B0604020202020204" pitchFamily="34" charset="0"/>
                        </a:rPr>
                        <a:t>FAT</a:t>
                      </a:r>
                      <a:r>
                        <a:rPr lang="ms-MY" sz="1800" b="1" baseline="0" dirty="0">
                          <a:latin typeface="+mn-lt"/>
                          <a:cs typeface="Arial" panose="020B0604020202020204" pitchFamily="34" charset="0"/>
                        </a:rPr>
                        <a:t> </a:t>
                      </a:r>
                      <a:endParaRPr lang="ms-MY" sz="1800" b="1" dirty="0">
                        <a:latin typeface="+mn-lt"/>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dirty="0">
                          <a:solidFill>
                            <a:schemeClr val="tx1"/>
                          </a:solidFill>
                          <a:latin typeface="+mn-lt"/>
                          <a:cs typeface="Arial" panose="020B0604020202020204" pitchFamily="34" charset="0"/>
                        </a:rPr>
                        <a:t>JDN / AGENSI</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dirty="0">
                          <a:latin typeface="+mn-lt"/>
                          <a:cs typeface="Arial" panose="020B0604020202020204" pitchFamily="34" charset="0"/>
                        </a:rPr>
                        <a:t>1</a:t>
                      </a:r>
                    </a:p>
                  </a:txBody>
                  <a:tcPr anchor="ct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extLst>
                  <a:ext uri="{0D108BD9-81ED-4DB2-BD59-A6C34878D82A}">
                    <a16:rowId xmlns:a16="http://schemas.microsoft.com/office/drawing/2014/main" val="10010"/>
                  </a:ext>
                </a:extLst>
              </a:tr>
              <a:tr h="323362">
                <a:tc>
                  <a:txBody>
                    <a:bodyPr/>
                    <a:lstStyle/>
                    <a:p>
                      <a:pPr algn="ctr"/>
                      <a:r>
                        <a:rPr lang="ms-MY" sz="1800" dirty="0">
                          <a:latin typeface="+mn-lt"/>
                          <a:cs typeface="Arial" panose="020B0604020202020204" pitchFamily="34" charset="0"/>
                        </a:rPr>
                        <a:t>8.</a:t>
                      </a:r>
                    </a:p>
                  </a:txBody>
                  <a:tcPr/>
                </a:tc>
                <a:tc>
                  <a:txBody>
                    <a:bodyPr/>
                    <a:lstStyle/>
                    <a:p>
                      <a:pPr marL="0" indent="0">
                        <a:buFont typeface="+mj-lt"/>
                        <a:buNone/>
                      </a:pPr>
                      <a:r>
                        <a:rPr lang="ms-MY" sz="1800" b="1" dirty="0">
                          <a:latin typeface="+mn-lt"/>
                          <a:cs typeface="Arial" panose="020B0604020202020204" pitchFamily="34" charset="0"/>
                        </a:rPr>
                        <a:t>Latihan Pentadbir</a:t>
                      </a:r>
                      <a:r>
                        <a:rPr lang="ms-MY" sz="1800" b="1" baseline="0" dirty="0">
                          <a:latin typeface="+mn-lt"/>
                          <a:cs typeface="Arial" panose="020B0604020202020204" pitchFamily="34" charset="0"/>
                        </a:rPr>
                        <a:t> Portal GPKI</a:t>
                      </a:r>
                      <a:endParaRPr lang="ms-MY" sz="1800" b="1" dirty="0">
                        <a:latin typeface="+mn-lt"/>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dirty="0">
                          <a:solidFill>
                            <a:schemeClr val="tx1"/>
                          </a:solidFill>
                          <a:latin typeface="+mn-lt"/>
                          <a:cs typeface="Arial" panose="020B0604020202020204" pitchFamily="34" charset="0"/>
                        </a:rPr>
                        <a:t>JDN / AGENSI</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dirty="0">
                          <a:latin typeface="+mn-lt"/>
                          <a:cs typeface="Arial" panose="020B0604020202020204" pitchFamily="34" charset="0"/>
                        </a:rPr>
                        <a:t>1</a:t>
                      </a:r>
                    </a:p>
                  </a:txBody>
                  <a:tcPr anchor="ct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extLst>
                  <a:ext uri="{0D108BD9-81ED-4DB2-BD59-A6C34878D82A}">
                    <a16:rowId xmlns:a16="http://schemas.microsoft.com/office/drawing/2014/main" val="10011"/>
                  </a:ext>
                </a:extLst>
              </a:tr>
              <a:tr h="386767">
                <a:tc>
                  <a:txBody>
                    <a:bodyPr/>
                    <a:lstStyle/>
                    <a:p>
                      <a:pPr algn="ctr"/>
                      <a:r>
                        <a:rPr lang="ms-MY" sz="1800" dirty="0">
                          <a:latin typeface="+mn-lt"/>
                          <a:cs typeface="Arial" panose="020B0604020202020204" pitchFamily="34" charset="0"/>
                        </a:rPr>
                        <a:t>9.</a:t>
                      </a:r>
                    </a:p>
                  </a:txBody>
                  <a:tcPr/>
                </a:tc>
                <a:tc>
                  <a:txBody>
                    <a:bodyPr/>
                    <a:lstStyle/>
                    <a:p>
                      <a:pPr marL="0" indent="0">
                        <a:buFont typeface="+mj-lt"/>
                        <a:buNone/>
                      </a:pPr>
                      <a:r>
                        <a:rPr lang="ms-MY" sz="1800" b="1" baseline="0" dirty="0">
                          <a:latin typeface="+mn-lt"/>
                          <a:cs typeface="Arial" panose="020B0604020202020204" pitchFamily="34" charset="0"/>
                        </a:rPr>
                        <a:t>Sign Off </a:t>
                      </a:r>
                      <a:endParaRPr lang="ms-MY" sz="1800" b="1" dirty="0">
                        <a:latin typeface="+mn-lt"/>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dirty="0">
                          <a:solidFill>
                            <a:schemeClr val="tx1"/>
                          </a:solidFill>
                          <a:latin typeface="+mn-lt"/>
                          <a:cs typeface="Arial" panose="020B0604020202020204" pitchFamily="34" charset="0"/>
                        </a:rPr>
                        <a:t>JDN / AGENSI</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dirty="0">
                          <a:latin typeface="+mn-lt"/>
                          <a:cs typeface="Arial" panose="020B0604020202020204" pitchFamily="34" charset="0"/>
                        </a:rPr>
                        <a:t>1</a:t>
                      </a:r>
                    </a:p>
                  </a:txBody>
                  <a:tcPr anchor="ct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2">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3">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5">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chemeClr val="accent4">
                        <a:lumMod val="40000"/>
                        <a:lumOff val="60000"/>
                      </a:schemeClr>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tc>
                  <a:txBody>
                    <a:bodyPr/>
                    <a:lstStyle/>
                    <a:p>
                      <a:pPr marL="0" indent="0">
                        <a:buFont typeface="+mj-lt"/>
                        <a:buNone/>
                      </a:pPr>
                      <a:endParaRPr lang="ms-MY" sz="1800" dirty="0">
                        <a:latin typeface="+mn-lt"/>
                        <a:cs typeface="Arial" panose="020B0604020202020204" pitchFamily="34" charset="0"/>
                      </a:endParaRPr>
                    </a:p>
                  </a:txBody>
                  <a:tcPr anchor="ctr">
                    <a:solidFill>
                      <a:srgbClr val="FFC000"/>
                    </a:solidFill>
                  </a:tcPr>
                </a:tc>
                <a:extLst>
                  <a:ext uri="{0D108BD9-81ED-4DB2-BD59-A6C34878D82A}">
                    <a16:rowId xmlns:a16="http://schemas.microsoft.com/office/drawing/2014/main" val="10012"/>
                  </a:ext>
                </a:extLst>
              </a:tr>
            </a:tbl>
          </a:graphicData>
        </a:graphic>
      </p:graphicFrame>
      <p:sp>
        <p:nvSpPr>
          <p:cNvPr id="9" name="TextBox 9">
            <a:extLst>
              <a:ext uri="{FF2B5EF4-FFF2-40B4-BE49-F238E27FC236}">
                <a16:creationId xmlns:a16="http://schemas.microsoft.com/office/drawing/2014/main" id="{941F8984-0056-48D8-8648-0F856B70329D}"/>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16</a:t>
            </a:r>
          </a:p>
        </p:txBody>
      </p:sp>
      <p:pic>
        <p:nvPicPr>
          <p:cNvPr id="12" name="Picture 2">
            <a:extLst>
              <a:ext uri="{FF2B5EF4-FFF2-40B4-BE49-F238E27FC236}">
                <a16:creationId xmlns:a16="http://schemas.microsoft.com/office/drawing/2014/main" id="{59E398AF-68D8-45E9-AAFA-F6B6FDEC2274}"/>
              </a:ext>
            </a:extLst>
          </p:cNvPr>
          <p:cNvPicPr>
            <a:picLocks noChangeAspect="1"/>
          </p:cNvPicPr>
          <p:nvPr/>
        </p:nvPicPr>
        <p:blipFill rotWithShape="1">
          <a:blip r:embed="rId3">
            <a:alphaModFix amt="1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l="23051" t="77500" r="37175"/>
          <a:stretch/>
        </p:blipFill>
        <p:spPr>
          <a:xfrm>
            <a:off x="12344400" y="0"/>
            <a:ext cx="5943600" cy="2732552"/>
          </a:xfrm>
          <a:prstGeom prst="rect">
            <a:avLst/>
          </a:prstGeom>
        </p:spPr>
      </p:pic>
      <p:sp>
        <p:nvSpPr>
          <p:cNvPr id="13" name="TextBox 8">
            <a:extLst>
              <a:ext uri="{FF2B5EF4-FFF2-40B4-BE49-F238E27FC236}">
                <a16:creationId xmlns:a16="http://schemas.microsoft.com/office/drawing/2014/main" id="{618C1EB1-9137-4207-AD76-02E9B265AF68}"/>
              </a:ext>
            </a:extLst>
          </p:cNvPr>
          <p:cNvSpPr txBox="1"/>
          <p:nvPr/>
        </p:nvSpPr>
        <p:spPr>
          <a:xfrm>
            <a:off x="7620190" y="471193"/>
            <a:ext cx="10366034" cy="830997"/>
          </a:xfrm>
          <a:prstGeom prst="rect">
            <a:avLst/>
          </a:prstGeom>
        </p:spPr>
        <p:txBody>
          <a:bodyPr wrap="square" lIns="0" tIns="0" rIns="0" bIns="0" rtlCol="0" anchor="t">
            <a:spAutoFit/>
          </a:bodyPr>
          <a:lstStyle/>
          <a:p>
            <a:pPr algn="r"/>
            <a:r>
              <a:rPr lang="en-MY" sz="5400" b="1" dirty="0" err="1">
                <a:latin typeface="Droid Serif Bold" panose="020B0604020202020204" charset="0"/>
                <a:ea typeface="Droid Serif Bold" panose="020B0604020202020204" charset="0"/>
                <a:cs typeface="Droid Serif Bold" panose="020B0604020202020204" charset="0"/>
              </a:rPr>
              <a:t>Jadual</a:t>
            </a:r>
            <a:r>
              <a:rPr lang="en-MY" sz="5400" b="1" dirty="0">
                <a:latin typeface="Droid Serif Bold" panose="020B0604020202020204" charset="0"/>
                <a:ea typeface="Droid Serif Bold" panose="020B0604020202020204" charset="0"/>
                <a:cs typeface="Droid Serif Bold" panose="020B0604020202020204" charset="0"/>
              </a:rPr>
              <a:t> </a:t>
            </a:r>
            <a:r>
              <a:rPr lang="en-MY" sz="5400" b="1" dirty="0" err="1">
                <a:latin typeface="Droid Serif Bold" panose="020B0604020202020204" charset="0"/>
                <a:ea typeface="Droid Serif Bold" panose="020B0604020202020204" charset="0"/>
                <a:cs typeface="Droid Serif Bold" panose="020B0604020202020204" charset="0"/>
              </a:rPr>
              <a:t>Pelaksanaan</a:t>
            </a:r>
            <a:r>
              <a:rPr lang="en-MY" sz="5400" b="1" dirty="0">
                <a:latin typeface="Droid Serif Bold" panose="020B0604020202020204" charset="0"/>
                <a:ea typeface="Droid Serif Bold" panose="020B0604020202020204" charset="0"/>
                <a:cs typeface="Droid Serif Bold" panose="020B0604020202020204" charset="0"/>
              </a:rPr>
              <a:t> </a:t>
            </a:r>
            <a:r>
              <a:rPr lang="en-MY" sz="5400" b="1" dirty="0" err="1">
                <a:latin typeface="Droid Serif Bold" panose="020B0604020202020204" charset="0"/>
                <a:ea typeface="Droid Serif Bold" panose="020B0604020202020204" charset="0"/>
                <a:cs typeface="Droid Serif Bold" panose="020B0604020202020204" charset="0"/>
              </a:rPr>
              <a:t>Integrasi</a:t>
            </a:r>
            <a:endParaRPr lang="en-MY" sz="5400" b="1" dirty="0">
              <a:latin typeface="Droid Serif Bold" panose="020B0604020202020204" charset="0"/>
              <a:ea typeface="Droid Serif Bold" panose="020B0604020202020204" charset="0"/>
              <a:cs typeface="Droid Serif Bold" panose="020B0604020202020204" charset="0"/>
            </a:endParaRPr>
          </a:p>
        </p:txBody>
      </p:sp>
      <p:grpSp>
        <p:nvGrpSpPr>
          <p:cNvPr id="2" name="Group 3">
            <a:extLst>
              <a:ext uri="{FF2B5EF4-FFF2-40B4-BE49-F238E27FC236}">
                <a16:creationId xmlns:a16="http://schemas.microsoft.com/office/drawing/2014/main" id="{1D8DD811-42C1-3609-322F-E2E09474A9B8}"/>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D5F9443D-D85F-C5C8-7F14-3AF558A93B5C}"/>
                </a:ext>
              </a:extLst>
            </p:cNvPr>
            <p:cNvPicPr>
              <a:picLocks noChangeAspect="1"/>
            </p:cNvPicPr>
            <p:nvPr/>
          </p:nvPicPr>
          <p:blipFill>
            <a:blip r:embed="rId5"/>
            <a:srcRect l="22581" t="24057" r="26773" b="25591"/>
            <a:stretch>
              <a:fillRect/>
            </a:stretch>
          </p:blipFill>
          <p:spPr>
            <a:xfrm>
              <a:off x="2133892" y="38041"/>
              <a:ext cx="2477376" cy="1202633"/>
            </a:xfrm>
            <a:prstGeom prst="rect">
              <a:avLst/>
            </a:prstGeom>
          </p:spPr>
        </p:pic>
        <p:pic>
          <p:nvPicPr>
            <p:cNvPr id="8" name="Picture 5">
              <a:extLst>
                <a:ext uri="{FF2B5EF4-FFF2-40B4-BE49-F238E27FC236}">
                  <a16:creationId xmlns:a16="http://schemas.microsoft.com/office/drawing/2014/main" id="{65432A91-5DA5-C1E1-34E9-331E73DF605D}"/>
                </a:ext>
              </a:extLst>
            </p:cNvPr>
            <p:cNvPicPr>
              <a:picLocks noChangeAspect="1"/>
            </p:cNvPicPr>
            <p:nvPr/>
          </p:nvPicPr>
          <p:blipFill>
            <a:blip r:embed="rId6"/>
            <a:srcRect/>
            <a:stretch>
              <a:fillRect/>
            </a:stretch>
          </p:blipFill>
          <p:spPr>
            <a:xfrm>
              <a:off x="472220" y="0"/>
              <a:ext cx="1189451" cy="931541"/>
            </a:xfrm>
            <a:prstGeom prst="rect">
              <a:avLst/>
            </a:prstGeom>
          </p:spPr>
        </p:pic>
        <p:sp>
          <p:nvSpPr>
            <p:cNvPr id="10" name="TextBox 6">
              <a:extLst>
                <a:ext uri="{FF2B5EF4-FFF2-40B4-BE49-F238E27FC236}">
                  <a16:creationId xmlns:a16="http://schemas.microsoft.com/office/drawing/2014/main" id="{B6F0B435-FF46-9682-8791-F85DCE7C6ADB}"/>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3907018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5CB3F07F-E1CD-489E-ADD2-A5FD21C17D1B}"/>
              </a:ext>
            </a:extLst>
          </p:cNvPr>
          <p:cNvGraphicFramePr>
            <a:graphicFrameLocks noGrp="1"/>
          </p:cNvGraphicFramePr>
          <p:nvPr>
            <p:extLst>
              <p:ext uri="{D42A27DB-BD31-4B8C-83A1-F6EECF244321}">
                <p14:modId xmlns:p14="http://schemas.microsoft.com/office/powerpoint/2010/main" val="288294038"/>
              </p:ext>
            </p:extLst>
          </p:nvPr>
        </p:nvGraphicFramePr>
        <p:xfrm>
          <a:off x="753974" y="1427657"/>
          <a:ext cx="16878085" cy="8059243"/>
        </p:xfrm>
        <a:graphic>
          <a:graphicData uri="http://schemas.openxmlformats.org/drawingml/2006/table">
            <a:tbl>
              <a:tblPr firstRow="1" bandRow="1">
                <a:tableStyleId>{5C22544A-7EE6-4342-B048-85BDC9FD1C3A}</a:tableStyleId>
              </a:tblPr>
              <a:tblGrid>
                <a:gridCol w="797698">
                  <a:extLst>
                    <a:ext uri="{9D8B030D-6E8A-4147-A177-3AD203B41FA5}">
                      <a16:colId xmlns:a16="http://schemas.microsoft.com/office/drawing/2014/main" val="20000"/>
                    </a:ext>
                  </a:extLst>
                </a:gridCol>
                <a:gridCol w="2716930">
                  <a:extLst>
                    <a:ext uri="{9D8B030D-6E8A-4147-A177-3AD203B41FA5}">
                      <a16:colId xmlns:a16="http://schemas.microsoft.com/office/drawing/2014/main" val="20001"/>
                    </a:ext>
                  </a:extLst>
                </a:gridCol>
                <a:gridCol w="2459555">
                  <a:extLst>
                    <a:ext uri="{9D8B030D-6E8A-4147-A177-3AD203B41FA5}">
                      <a16:colId xmlns:a16="http://schemas.microsoft.com/office/drawing/2014/main" val="20002"/>
                    </a:ext>
                  </a:extLst>
                </a:gridCol>
                <a:gridCol w="1654572">
                  <a:extLst>
                    <a:ext uri="{9D8B030D-6E8A-4147-A177-3AD203B41FA5}">
                      <a16:colId xmlns:a16="http://schemas.microsoft.com/office/drawing/2014/main" val="20003"/>
                    </a:ext>
                  </a:extLst>
                </a:gridCol>
                <a:gridCol w="1484414">
                  <a:extLst>
                    <a:ext uri="{9D8B030D-6E8A-4147-A177-3AD203B41FA5}">
                      <a16:colId xmlns:a16="http://schemas.microsoft.com/office/drawing/2014/main" val="20004"/>
                    </a:ext>
                  </a:extLst>
                </a:gridCol>
                <a:gridCol w="1607739">
                  <a:extLst>
                    <a:ext uri="{9D8B030D-6E8A-4147-A177-3AD203B41FA5}">
                      <a16:colId xmlns:a16="http://schemas.microsoft.com/office/drawing/2014/main" val="20005"/>
                    </a:ext>
                  </a:extLst>
                </a:gridCol>
                <a:gridCol w="1546076">
                  <a:extLst>
                    <a:ext uri="{9D8B030D-6E8A-4147-A177-3AD203B41FA5}">
                      <a16:colId xmlns:a16="http://schemas.microsoft.com/office/drawing/2014/main" val="20006"/>
                    </a:ext>
                  </a:extLst>
                </a:gridCol>
                <a:gridCol w="2075654">
                  <a:extLst>
                    <a:ext uri="{9D8B030D-6E8A-4147-A177-3AD203B41FA5}">
                      <a16:colId xmlns:a16="http://schemas.microsoft.com/office/drawing/2014/main" val="20007"/>
                    </a:ext>
                  </a:extLst>
                </a:gridCol>
                <a:gridCol w="2535447">
                  <a:extLst>
                    <a:ext uri="{9D8B030D-6E8A-4147-A177-3AD203B41FA5}">
                      <a16:colId xmlns:a16="http://schemas.microsoft.com/office/drawing/2014/main" val="20008"/>
                    </a:ext>
                  </a:extLst>
                </a:gridCol>
              </a:tblGrid>
              <a:tr h="458113">
                <a:tc gridSpan="9">
                  <a:txBody>
                    <a:bodyPr/>
                    <a:lstStyle/>
                    <a:p>
                      <a:pPr algn="ctr"/>
                      <a:r>
                        <a:rPr lang="ms-MY" sz="2400" dirty="0">
                          <a:latin typeface="+mj-lt"/>
                          <a:cs typeface="Arial" panose="020B0604020202020204" pitchFamily="34" charset="0"/>
                        </a:rPr>
                        <a:t>JADUAL PELAKSANAAN INTEGRASI</a:t>
                      </a:r>
                    </a:p>
                  </a:txBody>
                  <a:tcPr>
                    <a:solidFill>
                      <a:schemeClr val="tx2">
                        <a:lumMod val="60000"/>
                        <a:lumOff val="40000"/>
                      </a:schemeClr>
                    </a:solidFill>
                  </a:tcPr>
                </a:tc>
                <a:tc hMerge="1">
                  <a:txBody>
                    <a:bodyPr/>
                    <a:lstStyle/>
                    <a:p>
                      <a:pPr algn="ctr"/>
                      <a:endParaRPr lang="ms-MY" sz="1600" dirty="0"/>
                    </a:p>
                  </a:txBody>
                  <a:tcPr/>
                </a:tc>
                <a:tc hMerge="1">
                  <a:txBody>
                    <a:bodyPr/>
                    <a:lstStyle/>
                    <a:p>
                      <a:pPr algn="ctr"/>
                      <a:endParaRPr lang="ms-MY"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baseline="0" dirty="0"/>
                    </a:p>
                  </a:txBody>
                  <a:tcPr/>
                </a:tc>
                <a:tc hMerge="1">
                  <a:txBody>
                    <a:bodyPr/>
                    <a:lstStyle/>
                    <a:p>
                      <a:endParaRPr lang="en-MY"/>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dirty="0"/>
                    </a:p>
                  </a:txBody>
                  <a:tcPr/>
                </a:tc>
                <a:tc hMerge="1">
                  <a:txBody>
                    <a:bodyPr/>
                    <a:lstStyle/>
                    <a:p>
                      <a:endParaRPr lang="en-MY"/>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dirty="0"/>
                    </a:p>
                  </a:txBody>
                  <a:tcPr/>
                </a:tc>
                <a:extLst>
                  <a:ext uri="{0D108BD9-81ED-4DB2-BD59-A6C34878D82A}">
                    <a16:rowId xmlns:a16="http://schemas.microsoft.com/office/drawing/2014/main" val="129586858"/>
                  </a:ext>
                </a:extLst>
              </a:tr>
              <a:tr h="458113">
                <a:tc rowSpan="2">
                  <a:txBody>
                    <a:bodyPr/>
                    <a:lstStyle/>
                    <a:p>
                      <a:pPr algn="ctr"/>
                      <a:r>
                        <a:rPr lang="ms-MY" sz="1800" b="1" dirty="0">
                          <a:solidFill>
                            <a:schemeClr val="bg1"/>
                          </a:solidFill>
                          <a:latin typeface="+mj-lt"/>
                          <a:cs typeface="Arial" panose="020B0604020202020204" pitchFamily="34" charset="0"/>
                        </a:rPr>
                        <a:t>BIL.</a:t>
                      </a:r>
                    </a:p>
                  </a:txBody>
                  <a:tcPr>
                    <a:solidFill>
                      <a:schemeClr val="tx2">
                        <a:lumMod val="40000"/>
                        <a:lumOff val="60000"/>
                      </a:schemeClr>
                    </a:solidFill>
                  </a:tcPr>
                </a:tc>
                <a:tc rowSpan="2">
                  <a:txBody>
                    <a:bodyPr/>
                    <a:lstStyle/>
                    <a:p>
                      <a:pPr algn="ctr"/>
                      <a:r>
                        <a:rPr lang="ms-MY" sz="1800" b="1" dirty="0">
                          <a:solidFill>
                            <a:schemeClr val="bg1"/>
                          </a:solidFill>
                          <a:latin typeface="+mj-lt"/>
                          <a:cs typeface="Arial" panose="020B0604020202020204" pitchFamily="34" charset="0"/>
                        </a:rPr>
                        <a:t>AKTIVITI</a:t>
                      </a:r>
                    </a:p>
                  </a:txBody>
                  <a:tcPr>
                    <a:solidFill>
                      <a:schemeClr val="tx2">
                        <a:lumMod val="40000"/>
                        <a:lumOff val="60000"/>
                      </a:schemeClr>
                    </a:solidFill>
                  </a:tcPr>
                </a:tc>
                <a:tc rowSpan="2">
                  <a:txBody>
                    <a:bodyPr/>
                    <a:lstStyle/>
                    <a:p>
                      <a:pPr algn="ctr"/>
                      <a:r>
                        <a:rPr lang="ms-MY" sz="1800" b="1" dirty="0">
                          <a:solidFill>
                            <a:schemeClr val="bg1"/>
                          </a:solidFill>
                          <a:latin typeface="+mj-lt"/>
                          <a:cs typeface="Arial" panose="020B0604020202020204" pitchFamily="34" charset="0"/>
                        </a:rPr>
                        <a:t>TINDAKAN</a:t>
                      </a:r>
                    </a:p>
                  </a:txBody>
                  <a:tcPr>
                    <a:solidFill>
                      <a:schemeClr val="tx2">
                        <a:lumMod val="40000"/>
                        <a:lumOff val="6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b="1" baseline="0" dirty="0">
                          <a:solidFill>
                            <a:schemeClr val="bg1"/>
                          </a:solidFill>
                          <a:latin typeface="+mj-lt"/>
                          <a:cs typeface="Arial" panose="020B0604020202020204" pitchFamily="34" charset="0"/>
                        </a:rPr>
                        <a:t>PERANCANGAN</a:t>
                      </a:r>
                    </a:p>
                  </a:txBody>
                  <a:tcPr>
                    <a:solidFill>
                      <a:schemeClr val="tx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b="1" dirty="0">
                          <a:solidFill>
                            <a:schemeClr val="bg1"/>
                          </a:solidFill>
                          <a:latin typeface="+mj-lt"/>
                          <a:cs typeface="Arial" panose="020B0604020202020204" pitchFamily="34" charset="0"/>
                        </a:rPr>
                        <a:t>SEBENAR</a:t>
                      </a:r>
                    </a:p>
                  </a:txBody>
                  <a:tcPr>
                    <a:solidFill>
                      <a:schemeClr val="tx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dirty="0"/>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b="1" dirty="0">
                          <a:solidFill>
                            <a:schemeClr val="bg1"/>
                          </a:solidFill>
                          <a:latin typeface="+mj-lt"/>
                          <a:cs typeface="Arial" panose="020B0604020202020204" pitchFamily="34" charset="0"/>
                        </a:rPr>
                        <a:t>STATUS</a:t>
                      </a:r>
                    </a:p>
                  </a:txBody>
                  <a:tcPr>
                    <a:solidFill>
                      <a:schemeClr val="tx2">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b="1" dirty="0">
                          <a:solidFill>
                            <a:schemeClr val="bg1"/>
                          </a:solidFill>
                          <a:latin typeface="+mj-lt"/>
                          <a:cs typeface="Arial" panose="020B0604020202020204" pitchFamily="34" charset="0"/>
                        </a:rPr>
                        <a:t>CATATAN</a:t>
                      </a:r>
                    </a:p>
                  </a:txBody>
                  <a:tcPr>
                    <a:solidFill>
                      <a:schemeClr val="tx2">
                        <a:lumMod val="40000"/>
                        <a:lumOff val="60000"/>
                      </a:schemeClr>
                    </a:solidFill>
                  </a:tcPr>
                </a:tc>
                <a:extLst>
                  <a:ext uri="{0D108BD9-81ED-4DB2-BD59-A6C34878D82A}">
                    <a16:rowId xmlns:a16="http://schemas.microsoft.com/office/drawing/2014/main" val="10000"/>
                  </a:ext>
                </a:extLst>
              </a:tr>
              <a:tr h="537883">
                <a:tc vMerge="1">
                  <a:txBody>
                    <a:bodyPr/>
                    <a:lstStyle/>
                    <a:p>
                      <a:pPr algn="ctr"/>
                      <a:endParaRPr lang="ms-MY" sz="1600" dirty="0"/>
                    </a:p>
                  </a:txBody>
                  <a:tcPr anchor="ctr"/>
                </a:tc>
                <a:tc vMerge="1">
                  <a:txBody>
                    <a:bodyPr/>
                    <a:lstStyle/>
                    <a:p>
                      <a:pPr algn="ctr"/>
                      <a:endParaRPr lang="ms-MY" sz="1600" dirty="0"/>
                    </a:p>
                  </a:txBody>
                  <a:tcPr anchor="ctr"/>
                </a:tc>
                <a:tc vMerge="1">
                  <a:txBody>
                    <a:bodyPr/>
                    <a:lstStyle/>
                    <a:p>
                      <a:pPr algn="ctr"/>
                      <a:endParaRPr lang="ms-MY"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b="1" dirty="0">
                          <a:solidFill>
                            <a:schemeClr val="bg1"/>
                          </a:solidFill>
                          <a:latin typeface="+mj-lt"/>
                          <a:cs typeface="Arial" panose="020B0604020202020204" pitchFamily="34" charset="0"/>
                        </a:rPr>
                        <a:t>TARIKH</a:t>
                      </a:r>
                      <a:r>
                        <a:rPr lang="ms-MY" sz="1800" b="1" baseline="0" dirty="0">
                          <a:solidFill>
                            <a:schemeClr val="bg1"/>
                          </a:solidFill>
                          <a:latin typeface="+mj-lt"/>
                          <a:cs typeface="Arial" panose="020B0604020202020204" pitchFamily="34" charset="0"/>
                        </a:rPr>
                        <a:t> MULA</a:t>
                      </a:r>
                    </a:p>
                  </a:txBody>
                  <a:tcP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b="1" dirty="0">
                          <a:solidFill>
                            <a:schemeClr val="bg1"/>
                          </a:solidFill>
                          <a:latin typeface="+mj-lt"/>
                          <a:cs typeface="Arial" panose="020B0604020202020204" pitchFamily="34" charset="0"/>
                        </a:rPr>
                        <a:t>TARIKH AKHIR</a:t>
                      </a:r>
                    </a:p>
                  </a:txBody>
                  <a:tcP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b="1" dirty="0">
                          <a:solidFill>
                            <a:schemeClr val="bg1"/>
                          </a:solidFill>
                          <a:latin typeface="+mj-lt"/>
                          <a:cs typeface="Arial" panose="020B0604020202020204" pitchFamily="34" charset="0"/>
                        </a:rPr>
                        <a:t>TARIKH</a:t>
                      </a:r>
                      <a:r>
                        <a:rPr lang="ms-MY" sz="1800" b="1" baseline="0" dirty="0">
                          <a:solidFill>
                            <a:schemeClr val="bg1"/>
                          </a:solidFill>
                          <a:latin typeface="+mj-lt"/>
                          <a:cs typeface="Arial" panose="020B0604020202020204" pitchFamily="34" charset="0"/>
                        </a:rPr>
                        <a:t> MULA</a:t>
                      </a:r>
                      <a:endParaRPr lang="ms-MY" sz="1800" b="1" dirty="0">
                        <a:solidFill>
                          <a:schemeClr val="bg1"/>
                        </a:solidFill>
                        <a:latin typeface="+mj-lt"/>
                        <a:cs typeface="Arial" panose="020B0604020202020204" pitchFamily="34" charset="0"/>
                      </a:endParaRPr>
                    </a:p>
                  </a:txBody>
                  <a:tcP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b="1" dirty="0">
                          <a:solidFill>
                            <a:schemeClr val="bg1"/>
                          </a:solidFill>
                          <a:latin typeface="+mj-lt"/>
                          <a:cs typeface="Arial" panose="020B0604020202020204" pitchFamily="34" charset="0"/>
                        </a:rPr>
                        <a:t>TARIKH AKHIR</a:t>
                      </a:r>
                    </a:p>
                  </a:txBody>
                  <a:tcPr>
                    <a:solidFill>
                      <a:schemeClr val="tx2">
                        <a:lumMod val="40000"/>
                        <a:lumOff val="6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dirty="0"/>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dirty="0"/>
                    </a:p>
                  </a:txBody>
                  <a:tcPr anchor="ctr"/>
                </a:tc>
                <a:extLst>
                  <a:ext uri="{0D108BD9-81ED-4DB2-BD59-A6C34878D82A}">
                    <a16:rowId xmlns:a16="http://schemas.microsoft.com/office/drawing/2014/main" val="10001"/>
                  </a:ext>
                </a:extLst>
              </a:tr>
              <a:tr h="559354">
                <a:tc rowSpan="3">
                  <a:txBody>
                    <a:bodyPr/>
                    <a:lstStyle/>
                    <a:p>
                      <a:pPr algn="ctr"/>
                      <a:r>
                        <a:rPr lang="ms-MY" sz="1800" dirty="0">
                          <a:latin typeface="+mj-lt"/>
                          <a:cs typeface="Arial" panose="020B0604020202020204" pitchFamily="34" charset="0"/>
                        </a:rPr>
                        <a:t>1.</a:t>
                      </a:r>
                    </a:p>
                  </a:txBody>
                  <a:tcPr/>
                </a:tc>
                <a:tc>
                  <a:txBody>
                    <a:bodyPr/>
                    <a:lstStyle/>
                    <a:p>
                      <a:r>
                        <a:rPr lang="ms-MY" sz="1800" b="1" dirty="0">
                          <a:latin typeface="+mn-lt"/>
                          <a:cs typeface="Arial" panose="020B0604020202020204" pitchFamily="34" charset="0"/>
                        </a:rPr>
                        <a:t>Pengumpulan</a:t>
                      </a:r>
                      <a:r>
                        <a:rPr lang="ms-MY" sz="1800" b="1" baseline="0" dirty="0">
                          <a:latin typeface="+mn-lt"/>
                          <a:cs typeface="Arial" panose="020B0604020202020204" pitchFamily="34" charset="0"/>
                        </a:rPr>
                        <a:t> Maklumat Integrasi </a:t>
                      </a:r>
                    </a:p>
                  </a:txBody>
                  <a:tcPr>
                    <a:solidFill>
                      <a:schemeClr val="accent1">
                        <a:lumMod val="20000"/>
                        <a:lumOff val="80000"/>
                      </a:schemeClr>
                    </a:solidFill>
                  </a:tcPr>
                </a:tc>
                <a:tc>
                  <a:txBody>
                    <a:bodyPr/>
                    <a:lstStyle/>
                    <a:p>
                      <a:pPr marL="0" indent="0" algn="ctr">
                        <a:buFont typeface="+mj-lt"/>
                        <a:buNone/>
                      </a:pPr>
                      <a:r>
                        <a:rPr lang="ms-MY" sz="1800" dirty="0">
                          <a:solidFill>
                            <a:schemeClr val="tx1"/>
                          </a:solidFill>
                          <a:latin typeface="+mn-lt"/>
                          <a:cs typeface="Arial" panose="020B0604020202020204" pitchFamily="34" charset="0"/>
                        </a:rPr>
                        <a:t>JDN</a:t>
                      </a:r>
                      <a:r>
                        <a:rPr lang="ms-MY" sz="1800" baseline="0" dirty="0">
                          <a:solidFill>
                            <a:schemeClr val="tx1"/>
                          </a:solidFill>
                          <a:latin typeface="+mn-lt"/>
                          <a:cs typeface="Arial" panose="020B0604020202020204" pitchFamily="34" charset="0"/>
                        </a:rPr>
                        <a:t> / AGENSI</a:t>
                      </a:r>
                      <a:endParaRPr lang="ms-MY" sz="1800" dirty="0">
                        <a:solidFill>
                          <a:schemeClr val="tx1"/>
                        </a:solidFill>
                        <a:latin typeface="+mn-lt"/>
                        <a:cs typeface="Arial" panose="020B0604020202020204" pitchFamily="34" charset="0"/>
                      </a:endParaRP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a:solidFill>
                            <a:srgbClr val="FF0000"/>
                          </a:solidFill>
                          <a:latin typeface="+mn-lt"/>
                          <a:cs typeface="Arial" panose="020B0604020202020204" pitchFamily="34" charset="0"/>
                        </a:rPr>
                        <a:t>xxxx</a:t>
                      </a:r>
                      <a:endParaRPr lang="ms-MY" sz="1800" dirty="0">
                        <a:solidFill>
                          <a:srgbClr val="FF0000"/>
                        </a:solidFill>
                        <a:latin typeface="+mn-lt"/>
                        <a:cs typeface="Arial" panose="020B0604020202020204" pitchFamily="34" charset="0"/>
                      </a:endParaRP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b="1" dirty="0">
                          <a:latin typeface="+mn-lt"/>
                          <a:cs typeface="Arial" panose="020B0604020202020204" pitchFamily="34" charset="0"/>
                        </a:rPr>
                        <a:t>DALAM</a:t>
                      </a:r>
                      <a:r>
                        <a:rPr lang="ms-MY" sz="1800" b="1" baseline="0" dirty="0">
                          <a:latin typeface="+mn-lt"/>
                          <a:cs typeface="Arial" panose="020B0604020202020204" pitchFamily="34" charset="0"/>
                        </a:rPr>
                        <a:t> PELAKSANAAN</a:t>
                      </a:r>
                      <a:endParaRPr lang="ms-MY" sz="1800" b="1" dirty="0">
                        <a:latin typeface="+mn-lt"/>
                        <a:cs typeface="Arial" panose="020B0604020202020204" pitchFamily="34" charset="0"/>
                      </a:endParaRPr>
                    </a:p>
                  </a:txBody>
                  <a:tcPr>
                    <a:solidFill>
                      <a:srgbClr val="FFC000"/>
                    </a:solidFill>
                  </a:tcPr>
                </a:tc>
                <a:tc>
                  <a:txBody>
                    <a:bodyPr/>
                    <a:lstStyle/>
                    <a:p>
                      <a:pPr marL="0" indent="0" algn="ctr">
                        <a:buFont typeface="+mj-lt"/>
                        <a:buNone/>
                      </a:pPr>
                      <a:endParaRPr lang="ms-MY" sz="1800" dirty="0">
                        <a:latin typeface="+mn-lt"/>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2"/>
                  </a:ext>
                </a:extLst>
              </a:tr>
              <a:tr h="629920">
                <a:tc vMerge="1">
                  <a:txBody>
                    <a:bodyPr/>
                    <a:lstStyle/>
                    <a:p>
                      <a:endParaRPr lang="ms-MY" sz="1400" dirty="0"/>
                    </a:p>
                  </a:txBody>
                  <a:tcPr anchor="ctr"/>
                </a:tc>
                <a:tc>
                  <a:txBody>
                    <a:bodyPr/>
                    <a:lstStyle/>
                    <a:p>
                      <a:pPr marL="0" indent="0">
                        <a:buNone/>
                      </a:pPr>
                      <a:r>
                        <a:rPr lang="ms-MY" sz="1800" b="0" baseline="0" dirty="0">
                          <a:latin typeface="+mn-lt"/>
                          <a:cs typeface="Arial" panose="020B0604020202020204" pitchFamily="34" charset="0"/>
                        </a:rPr>
                        <a:t>Taklimat GPKI dan keperluan integrasi</a:t>
                      </a:r>
                    </a:p>
                  </a:txBody>
                  <a:tcPr>
                    <a:solidFill>
                      <a:schemeClr val="tx2">
                        <a:lumMod val="20000"/>
                        <a:lumOff val="80000"/>
                      </a:schemeClr>
                    </a:solidFill>
                  </a:tcPr>
                </a:tc>
                <a:tc>
                  <a:txBody>
                    <a:bodyPr/>
                    <a:lstStyle/>
                    <a:p>
                      <a:pPr marL="0" indent="0" algn="ctr">
                        <a:buFont typeface="+mj-lt"/>
                        <a:buNone/>
                      </a:pPr>
                      <a:r>
                        <a:rPr lang="ms-MY" sz="1800" dirty="0">
                          <a:solidFill>
                            <a:schemeClr val="tx1"/>
                          </a:solidFill>
                          <a:latin typeface="+mn-lt"/>
                          <a:cs typeface="Arial" panose="020B0604020202020204" pitchFamily="34" charset="0"/>
                        </a:rPr>
                        <a:t>JDN</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b="1" dirty="0">
                          <a:latin typeface="+mn-lt"/>
                          <a:cs typeface="Arial" panose="020B0604020202020204" pitchFamily="34" charset="0"/>
                        </a:rPr>
                        <a:t>SELESAI</a:t>
                      </a:r>
                    </a:p>
                  </a:txBody>
                  <a:tcPr>
                    <a:solidFill>
                      <a:srgbClr val="92D050"/>
                    </a:solidFill>
                  </a:tcPr>
                </a:tc>
                <a:tc>
                  <a:txBody>
                    <a:bodyPr/>
                    <a:lstStyle/>
                    <a:p>
                      <a:pPr marL="0" indent="0" algn="ctr">
                        <a:buFont typeface="+mj-lt"/>
                        <a:buNone/>
                      </a:pPr>
                      <a:endParaRPr lang="ms-MY" sz="1800" dirty="0">
                        <a:latin typeface="+mn-lt"/>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0003"/>
                  </a:ext>
                </a:extLst>
              </a:tr>
              <a:tr h="498377">
                <a:tc vMerge="1">
                  <a:txBody>
                    <a:bodyPr/>
                    <a:lstStyle/>
                    <a:p>
                      <a:endParaRPr lang="ms-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800" b="0" baseline="0" dirty="0">
                          <a:latin typeface="+mn-lt"/>
                          <a:cs typeface="Arial" panose="020B0604020202020204" pitchFamily="34" charset="0"/>
                        </a:rPr>
                        <a:t>Taklimat Sistem dan keperluan sistem</a:t>
                      </a:r>
                    </a:p>
                  </a:txBody>
                  <a:tcPr>
                    <a:solidFill>
                      <a:schemeClr val="accent1">
                        <a:lumMod val="20000"/>
                        <a:lumOff val="80000"/>
                      </a:schemeClr>
                    </a:solidFill>
                  </a:tcPr>
                </a:tc>
                <a:tc>
                  <a:txBody>
                    <a:bodyPr/>
                    <a:lstStyle/>
                    <a:p>
                      <a:pPr marL="0" indent="0" algn="ctr">
                        <a:buFont typeface="+mj-lt"/>
                        <a:buNone/>
                      </a:pPr>
                      <a:r>
                        <a:rPr lang="ms-MY" sz="1800" dirty="0">
                          <a:solidFill>
                            <a:schemeClr val="tx1"/>
                          </a:solidFill>
                          <a:latin typeface="+mn-lt"/>
                          <a:cs typeface="Arial" panose="020B0604020202020204" pitchFamily="34" charset="0"/>
                        </a:rPr>
                        <a:t>AGENSI</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b="1" dirty="0">
                          <a:latin typeface="+mn-lt"/>
                          <a:cs typeface="Arial" panose="020B0604020202020204" pitchFamily="34" charset="0"/>
                        </a:rPr>
                        <a:t>BELUM</a:t>
                      </a:r>
                      <a:r>
                        <a:rPr lang="ms-MY" sz="1800" b="1" baseline="0" dirty="0">
                          <a:latin typeface="+mn-lt"/>
                          <a:cs typeface="Arial" panose="020B0604020202020204" pitchFamily="34" charset="0"/>
                        </a:rPr>
                        <a:t> DILAKSANAKAN</a:t>
                      </a:r>
                      <a:endParaRPr lang="ms-MY" sz="1800" b="1" dirty="0">
                        <a:latin typeface="+mn-lt"/>
                        <a:cs typeface="Arial" panose="020B0604020202020204" pitchFamily="34" charset="0"/>
                      </a:endParaRPr>
                    </a:p>
                  </a:txBody>
                  <a:tcPr>
                    <a:solidFill>
                      <a:srgbClr val="FF0000"/>
                    </a:solidFill>
                  </a:tcPr>
                </a:tc>
                <a:tc>
                  <a:txBody>
                    <a:bodyPr/>
                    <a:lstStyle/>
                    <a:p>
                      <a:pPr marL="0" indent="0" algn="ctr">
                        <a:buFont typeface="+mj-lt"/>
                        <a:buNone/>
                      </a:pPr>
                      <a:endParaRPr lang="ms-MY" sz="1800" dirty="0">
                        <a:latin typeface="+mn-lt"/>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4"/>
                  </a:ext>
                </a:extLst>
              </a:tr>
              <a:tr h="467897">
                <a:tc>
                  <a:txBody>
                    <a:bodyPr/>
                    <a:lstStyle/>
                    <a:p>
                      <a:pPr algn="ctr"/>
                      <a:r>
                        <a:rPr lang="ms-MY" sz="1800" dirty="0">
                          <a:latin typeface="+mj-lt"/>
                          <a:cs typeface="Arial" panose="020B0604020202020204" pitchFamily="34" charset="0"/>
                        </a:rPr>
                        <a:t>2.</a:t>
                      </a:r>
                    </a:p>
                  </a:txBody>
                  <a:tcPr/>
                </a:tc>
                <a:tc>
                  <a:txBody>
                    <a:bodyPr/>
                    <a:lstStyle/>
                    <a:p>
                      <a:r>
                        <a:rPr lang="ms-MY" sz="1800" b="1" dirty="0">
                          <a:latin typeface="+mn-lt"/>
                          <a:cs typeface="Arial" panose="020B0604020202020204" pitchFamily="34" charset="0"/>
                        </a:rPr>
                        <a:t>Penilaian Risiko</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baseline="0" dirty="0">
                          <a:solidFill>
                            <a:schemeClr val="tx1"/>
                          </a:solidFill>
                          <a:latin typeface="+mn-lt"/>
                          <a:cs typeface="Arial" panose="020B0604020202020204" pitchFamily="34" charset="0"/>
                        </a:rPr>
                        <a:t>AGENSI</a:t>
                      </a:r>
                      <a:endParaRPr lang="ms-MY" sz="1800" dirty="0">
                        <a:solidFill>
                          <a:schemeClr val="tx1"/>
                        </a:solidFill>
                        <a:latin typeface="+mn-lt"/>
                        <a:cs typeface="Arial" panose="020B0604020202020204" pitchFamily="34" charset="0"/>
                      </a:endParaRP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b="1" dirty="0">
                          <a:latin typeface="+mn-lt"/>
                          <a:cs typeface="Arial" panose="020B0604020202020204" pitchFamily="34" charset="0"/>
                        </a:rPr>
                        <a:t>SELESAI</a:t>
                      </a: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endParaRPr lang="ms-MY" sz="1800" dirty="0">
                        <a:latin typeface="+mn-lt"/>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0005"/>
                  </a:ext>
                </a:extLst>
              </a:tr>
              <a:tr h="467360">
                <a:tc>
                  <a:txBody>
                    <a:bodyPr/>
                    <a:lstStyle/>
                    <a:p>
                      <a:pPr algn="ctr"/>
                      <a:r>
                        <a:rPr lang="ms-MY" sz="1800" dirty="0">
                          <a:latin typeface="+mj-lt"/>
                          <a:cs typeface="Arial" panose="020B0604020202020204" pitchFamily="34" charset="0"/>
                        </a:rPr>
                        <a:t>3.</a:t>
                      </a:r>
                    </a:p>
                  </a:txBody>
                  <a:tcPr/>
                </a:tc>
                <a:tc>
                  <a:txBody>
                    <a:bodyPr/>
                    <a:lstStyle/>
                    <a:p>
                      <a:r>
                        <a:rPr lang="ms-MY" sz="1800" b="1" dirty="0">
                          <a:latin typeface="+mn-lt"/>
                          <a:cs typeface="Arial" panose="020B0604020202020204" pitchFamily="34" charset="0"/>
                        </a:rPr>
                        <a:t>Permohonan dan kelulusan pelaksanaan integrasi</a:t>
                      </a:r>
                    </a:p>
                  </a:txBody>
                  <a:tcPr>
                    <a:solidFill>
                      <a:schemeClr val="accent1">
                        <a:lumMod val="20000"/>
                        <a:lumOff val="80000"/>
                      </a:schemeClr>
                    </a:solidFill>
                  </a:tcPr>
                </a:tc>
                <a:tc>
                  <a:txBody>
                    <a:bodyPr/>
                    <a:lstStyle/>
                    <a:p>
                      <a:pPr marL="0" indent="0" algn="ctr">
                        <a:buFont typeface="+mj-lt"/>
                        <a:buNone/>
                      </a:pPr>
                      <a:r>
                        <a:rPr lang="ms-MY" sz="1800" dirty="0">
                          <a:solidFill>
                            <a:schemeClr val="tx1"/>
                          </a:solidFill>
                          <a:latin typeface="+mn-lt"/>
                          <a:cs typeface="Arial" panose="020B0604020202020204" pitchFamily="34" charset="0"/>
                        </a:rPr>
                        <a:t>JDN / AGENSI</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b="1" dirty="0">
                          <a:latin typeface="+mn-lt"/>
                          <a:cs typeface="Arial" panose="020B0604020202020204" pitchFamily="34" charset="0"/>
                        </a:rPr>
                        <a:t>DALAM</a:t>
                      </a:r>
                      <a:r>
                        <a:rPr lang="ms-MY" sz="1800" b="1" baseline="0" dirty="0">
                          <a:latin typeface="+mn-lt"/>
                          <a:cs typeface="Arial" panose="020B0604020202020204" pitchFamily="34" charset="0"/>
                        </a:rPr>
                        <a:t> PELAKSANAAN</a:t>
                      </a:r>
                      <a:endParaRPr lang="ms-MY" sz="1800" b="1" dirty="0">
                        <a:latin typeface="+mn-lt"/>
                        <a:cs typeface="Arial" panose="020B0604020202020204" pitchFamily="34" charset="0"/>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ms-MY" sz="1800" dirty="0">
                        <a:latin typeface="+mn-lt"/>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6"/>
                  </a:ext>
                </a:extLst>
              </a:tr>
              <a:tr h="467360">
                <a:tc rowSpan="5">
                  <a:txBody>
                    <a:bodyPr/>
                    <a:lstStyle/>
                    <a:p>
                      <a:pPr algn="ctr"/>
                      <a:r>
                        <a:rPr lang="ms-MY" sz="1800" dirty="0">
                          <a:latin typeface="+mj-lt"/>
                          <a:cs typeface="Arial" panose="020B0604020202020204" pitchFamily="34" charset="0"/>
                        </a:rPr>
                        <a:t>4.</a:t>
                      </a:r>
                    </a:p>
                  </a:txBody>
                  <a:tcPr/>
                </a:tc>
                <a:tc>
                  <a:txBody>
                    <a:bodyPr/>
                    <a:lstStyle/>
                    <a:p>
                      <a:r>
                        <a:rPr lang="ms-MY" sz="1800" b="1" dirty="0">
                          <a:latin typeface="+mn-lt"/>
                          <a:cs typeface="Arial" panose="020B0604020202020204" pitchFamily="34" charset="0"/>
                        </a:rPr>
                        <a:t>Pelaksanaan Integrasi</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dirty="0">
                          <a:solidFill>
                            <a:schemeClr val="tx1"/>
                          </a:solidFill>
                          <a:latin typeface="+mn-lt"/>
                          <a:cs typeface="Arial" panose="020B0604020202020204" pitchFamily="34" charset="0"/>
                        </a:rPr>
                        <a:t>JDN / AGENSI</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b="1" dirty="0">
                          <a:latin typeface="+mn-lt"/>
                          <a:cs typeface="Arial" panose="020B0604020202020204" pitchFamily="34" charset="0"/>
                        </a:rPr>
                        <a:t>BELUM</a:t>
                      </a:r>
                      <a:r>
                        <a:rPr lang="ms-MY" sz="1800" b="1" baseline="0" dirty="0">
                          <a:latin typeface="+mn-lt"/>
                          <a:cs typeface="Arial" panose="020B0604020202020204" pitchFamily="34" charset="0"/>
                        </a:rPr>
                        <a:t> DILAKSANAKAN</a:t>
                      </a:r>
                      <a:endParaRPr lang="ms-MY" sz="1800" b="1" dirty="0">
                        <a:latin typeface="+mn-lt"/>
                        <a:cs typeface="Arial" panose="020B0604020202020204" pitchFamily="34" charset="0"/>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ms-MY" sz="1800" dirty="0">
                        <a:latin typeface="+mn-lt"/>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439030539"/>
                  </a:ext>
                </a:extLst>
              </a:tr>
              <a:tr h="467360">
                <a:tc vMerge="1">
                  <a:txBody>
                    <a:bodyPr/>
                    <a:lstStyle/>
                    <a:p>
                      <a:endParaRPr lang="ms-MY"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ms-MY" sz="1800" b="0" dirty="0">
                          <a:latin typeface="+mn-lt"/>
                          <a:cs typeface="Arial" panose="020B0604020202020204" pitchFamily="34" charset="0"/>
                        </a:rPr>
                        <a:t>Perbincangan</a:t>
                      </a:r>
                      <a:r>
                        <a:rPr lang="ms-MY" sz="1800" b="0" baseline="0" dirty="0">
                          <a:latin typeface="+mn-lt"/>
                          <a:cs typeface="Arial" panose="020B0604020202020204" pitchFamily="34" charset="0"/>
                        </a:rPr>
                        <a:t> Teknikal</a:t>
                      </a:r>
                      <a:endParaRPr lang="ms-MY" sz="1800" b="0" dirty="0">
                        <a:latin typeface="+mn-lt"/>
                        <a:cs typeface="Arial" panose="020B0604020202020204" pitchFamily="34" charset="0"/>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dirty="0">
                          <a:solidFill>
                            <a:schemeClr val="tx1"/>
                          </a:solidFill>
                          <a:latin typeface="+mn-lt"/>
                          <a:cs typeface="Arial" panose="020B0604020202020204" pitchFamily="34" charset="0"/>
                        </a:rPr>
                        <a:t>JDN / AGENSI</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b="1" dirty="0">
                          <a:latin typeface="+mn-lt"/>
                          <a:cs typeface="Arial" panose="020B0604020202020204" pitchFamily="34" charset="0"/>
                        </a:rPr>
                        <a:t>BELUM</a:t>
                      </a:r>
                      <a:r>
                        <a:rPr lang="ms-MY" sz="1800" b="1" baseline="0" dirty="0">
                          <a:latin typeface="+mn-lt"/>
                          <a:cs typeface="Arial" panose="020B0604020202020204" pitchFamily="34" charset="0"/>
                        </a:rPr>
                        <a:t> DILAKSANAKAN</a:t>
                      </a:r>
                      <a:endParaRPr lang="ms-MY" sz="1800" b="1" dirty="0">
                        <a:latin typeface="+mn-lt"/>
                        <a:cs typeface="Arial" panose="020B0604020202020204" pitchFamily="34" charset="0"/>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ms-MY" sz="1800" dirty="0">
                        <a:latin typeface="+mn-lt"/>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516308519"/>
                  </a:ext>
                </a:extLst>
              </a:tr>
              <a:tr h="467360">
                <a:tc vMerge="1">
                  <a:txBody>
                    <a:bodyPr/>
                    <a:lstStyle/>
                    <a:p>
                      <a:endParaRPr lang="ms-MY"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ms-MY" sz="1800" b="0" dirty="0">
                          <a:latin typeface="+mn-lt"/>
                          <a:cs typeface="Arial" panose="020B0604020202020204" pitchFamily="34" charset="0"/>
                        </a:rPr>
                        <a:t>Serahan API GPKI</a:t>
                      </a:r>
                    </a:p>
                  </a:txBody>
                  <a:tcPr>
                    <a:solidFill>
                      <a:schemeClr val="tx2">
                        <a:lumMod val="20000"/>
                        <a:lumOff val="80000"/>
                      </a:schemeClr>
                    </a:solidFill>
                  </a:tcPr>
                </a:tc>
                <a:tc>
                  <a:txBody>
                    <a:bodyPr/>
                    <a:lstStyle/>
                    <a:p>
                      <a:pPr marL="0" indent="0" algn="ctr">
                        <a:buFont typeface="+mj-lt"/>
                        <a:buNone/>
                      </a:pPr>
                      <a:r>
                        <a:rPr lang="ms-MY" sz="1800" dirty="0">
                          <a:solidFill>
                            <a:schemeClr val="tx1"/>
                          </a:solidFill>
                          <a:latin typeface="+mn-lt"/>
                          <a:cs typeface="Arial" panose="020B0604020202020204" pitchFamily="34" charset="0"/>
                        </a:rPr>
                        <a:t>JDN</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b="1" dirty="0">
                          <a:latin typeface="+mn-lt"/>
                          <a:cs typeface="Arial" panose="020B0604020202020204" pitchFamily="34" charset="0"/>
                        </a:rPr>
                        <a:t>BELUM</a:t>
                      </a:r>
                      <a:r>
                        <a:rPr lang="ms-MY" sz="1800" b="1" baseline="0" dirty="0">
                          <a:latin typeface="+mn-lt"/>
                          <a:cs typeface="Arial" panose="020B0604020202020204" pitchFamily="34" charset="0"/>
                        </a:rPr>
                        <a:t> DILAKSANAKAN</a:t>
                      </a:r>
                      <a:endParaRPr lang="ms-MY" sz="1800" b="1" dirty="0">
                        <a:latin typeface="+mn-lt"/>
                        <a:cs typeface="Arial" panose="020B0604020202020204" pitchFamily="34" charset="0"/>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ms-MY" sz="1800" dirty="0">
                        <a:latin typeface="+mn-lt"/>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4236326124"/>
                  </a:ext>
                </a:extLst>
              </a:tr>
              <a:tr h="467360">
                <a:tc vMerge="1">
                  <a:txBody>
                    <a:bodyPr/>
                    <a:lstStyle/>
                    <a:p>
                      <a:endParaRPr lang="ms-MY" sz="1400" dirty="0"/>
                    </a:p>
                  </a:txBody>
                  <a:tcPr/>
                </a:tc>
                <a:tc>
                  <a:txBody>
                    <a:bodyPr/>
                    <a:lstStyle/>
                    <a:p>
                      <a:pPr marL="0" indent="0">
                        <a:buFont typeface="+mj-lt"/>
                        <a:buNone/>
                      </a:pPr>
                      <a:r>
                        <a:rPr lang="ms-MY" sz="1800" b="0" dirty="0">
                          <a:latin typeface="+mn-lt"/>
                          <a:cs typeface="Arial" panose="020B0604020202020204" pitchFamily="34" charset="0"/>
                        </a:rPr>
                        <a:t>Serahan medium pengujian</a:t>
                      </a: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dirty="0">
                          <a:solidFill>
                            <a:schemeClr val="tx1"/>
                          </a:solidFill>
                          <a:latin typeface="+mn-lt"/>
                          <a:cs typeface="Arial" panose="020B0604020202020204" pitchFamily="34" charset="0"/>
                        </a:rPr>
                        <a:t>JDN</a:t>
                      </a:r>
                    </a:p>
                  </a:txBody>
                  <a:tcPr>
                    <a:solidFill>
                      <a:schemeClr val="accent1">
                        <a:lumMod val="20000"/>
                        <a:lumOff val="80000"/>
                      </a:schemeClr>
                    </a:solidFill>
                  </a:tcPr>
                </a:tc>
                <a:tc>
                  <a:txBody>
                    <a:bodyPr/>
                    <a:lstStyle/>
                    <a:p>
                      <a:pPr marL="0" indent="0" algn="ctr">
                        <a:buFont typeface="+mj-lt"/>
                        <a:buNone/>
                      </a:pPr>
                      <a:r>
                        <a:rPr lang="ms-MY" sz="1800">
                          <a:solidFill>
                            <a:srgbClr val="FF0000"/>
                          </a:solidFill>
                          <a:latin typeface="+mn-lt"/>
                          <a:cs typeface="Arial" panose="020B0604020202020204" pitchFamily="34" charset="0"/>
                        </a:rPr>
                        <a:t>xxxx</a:t>
                      </a:r>
                      <a:endParaRPr lang="ms-MY" sz="1800" dirty="0">
                        <a:solidFill>
                          <a:srgbClr val="FF0000"/>
                        </a:solidFill>
                        <a:latin typeface="+mn-lt"/>
                        <a:cs typeface="Arial" panose="020B0604020202020204" pitchFamily="34" charset="0"/>
                      </a:endParaRP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b="1" dirty="0">
                          <a:latin typeface="+mn-lt"/>
                          <a:cs typeface="Arial" panose="020B0604020202020204" pitchFamily="34" charset="0"/>
                        </a:rPr>
                        <a:t>BELUM</a:t>
                      </a:r>
                      <a:r>
                        <a:rPr lang="ms-MY" sz="1800" b="1" baseline="0" dirty="0">
                          <a:latin typeface="+mn-lt"/>
                          <a:cs typeface="Arial" panose="020B0604020202020204" pitchFamily="34" charset="0"/>
                        </a:rPr>
                        <a:t> DILAKSANAKAN</a:t>
                      </a:r>
                      <a:endParaRPr lang="ms-MY" sz="1800" b="1" dirty="0">
                        <a:latin typeface="+mn-lt"/>
                        <a:cs typeface="Arial" panose="020B0604020202020204" pitchFamily="34" charset="0"/>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ms-MY" sz="1800" dirty="0">
                        <a:latin typeface="+mn-lt"/>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2611570894"/>
                  </a:ext>
                </a:extLst>
              </a:tr>
              <a:tr h="467360">
                <a:tc vMerge="1">
                  <a:txBody>
                    <a:bodyPr/>
                    <a:lstStyle/>
                    <a:p>
                      <a:endParaRPr lang="ms-MY"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ms-MY" sz="1800" b="0" dirty="0">
                          <a:latin typeface="+mn-lt"/>
                          <a:cs typeface="Arial" panose="020B0604020202020204" pitchFamily="34" charset="0"/>
                        </a:rPr>
                        <a:t>Integrasi API GPKI dengan Sistem ICT</a:t>
                      </a:r>
                    </a:p>
                  </a:txBody>
                  <a:tcPr>
                    <a:solidFill>
                      <a:schemeClr val="tx2">
                        <a:lumMod val="20000"/>
                        <a:lumOff val="80000"/>
                      </a:schemeClr>
                    </a:solidFill>
                  </a:tcPr>
                </a:tc>
                <a:tc>
                  <a:txBody>
                    <a:bodyPr/>
                    <a:lstStyle/>
                    <a:p>
                      <a:pPr marL="0" indent="0" algn="ctr">
                        <a:buFont typeface="+mj-lt"/>
                        <a:buNone/>
                      </a:pPr>
                      <a:r>
                        <a:rPr lang="ms-MY" sz="1800" dirty="0">
                          <a:latin typeface="+mn-lt"/>
                          <a:cs typeface="Arial" panose="020B0604020202020204" pitchFamily="34" charset="0"/>
                        </a:rPr>
                        <a:t>AGENSI</a:t>
                      </a:r>
                    </a:p>
                  </a:txBody>
                  <a:tcPr>
                    <a:solidFill>
                      <a:schemeClr val="tx2">
                        <a:lumMod val="20000"/>
                        <a:lumOff val="80000"/>
                      </a:schemeClr>
                    </a:solidFill>
                  </a:tcPr>
                </a:tc>
                <a:tc>
                  <a:txBody>
                    <a:bodyPr/>
                    <a:lstStyle/>
                    <a:p>
                      <a:pPr marL="0" indent="0" algn="ctr">
                        <a:buFont typeface="+mj-lt"/>
                        <a:buNone/>
                      </a:pPr>
                      <a:r>
                        <a:rPr lang="ms-MY" sz="1800">
                          <a:solidFill>
                            <a:srgbClr val="FF0000"/>
                          </a:solidFill>
                          <a:latin typeface="+mn-lt"/>
                          <a:cs typeface="Arial" panose="020B0604020202020204" pitchFamily="34" charset="0"/>
                        </a:rPr>
                        <a:t>xxxx</a:t>
                      </a:r>
                      <a:endParaRPr lang="ms-MY" sz="1800" dirty="0">
                        <a:solidFill>
                          <a:srgbClr val="FF0000"/>
                        </a:solidFill>
                        <a:latin typeface="+mn-lt"/>
                        <a:cs typeface="Arial" panose="020B0604020202020204" pitchFamily="34" charset="0"/>
                      </a:endParaRPr>
                    </a:p>
                  </a:txBody>
                  <a:tcPr>
                    <a:solidFill>
                      <a:schemeClr val="tx2">
                        <a:lumMod val="20000"/>
                        <a:lumOff val="80000"/>
                      </a:schemeClr>
                    </a:solidFill>
                  </a:tcPr>
                </a:tc>
                <a:tc>
                  <a:txBody>
                    <a:bodyPr/>
                    <a:lstStyle/>
                    <a:p>
                      <a:pPr marL="0" indent="0" algn="ctr">
                        <a:buFont typeface="+mj-lt"/>
                        <a:buNone/>
                      </a:pPr>
                      <a:r>
                        <a:rPr lang="ms-MY" sz="1800">
                          <a:solidFill>
                            <a:srgbClr val="FF0000"/>
                          </a:solidFill>
                          <a:latin typeface="+mn-lt"/>
                          <a:cs typeface="Arial" panose="020B0604020202020204" pitchFamily="34" charset="0"/>
                        </a:rPr>
                        <a:t>xxxx</a:t>
                      </a:r>
                      <a:endParaRPr lang="ms-MY" sz="1800" dirty="0">
                        <a:solidFill>
                          <a:srgbClr val="FF0000"/>
                        </a:solidFill>
                        <a:latin typeface="+mn-lt"/>
                        <a:cs typeface="Arial" panose="020B0604020202020204" pitchFamily="34" charset="0"/>
                      </a:endParaRP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b="1" dirty="0">
                          <a:latin typeface="+mn-lt"/>
                          <a:cs typeface="Arial" panose="020B0604020202020204" pitchFamily="34" charset="0"/>
                        </a:rPr>
                        <a:t>BELUM</a:t>
                      </a:r>
                      <a:r>
                        <a:rPr lang="ms-MY" sz="1800" b="1" baseline="0" dirty="0">
                          <a:latin typeface="+mn-lt"/>
                          <a:cs typeface="Arial" panose="020B0604020202020204" pitchFamily="34" charset="0"/>
                        </a:rPr>
                        <a:t> DILAKSANAKAN</a:t>
                      </a:r>
                      <a:endParaRPr lang="ms-MY" sz="1800" b="1" dirty="0">
                        <a:latin typeface="+mn-lt"/>
                        <a:cs typeface="Arial" panose="020B0604020202020204" pitchFamily="34" charset="0"/>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ms-MY" sz="1800" dirty="0">
                        <a:latin typeface="+mn-lt"/>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576125707"/>
                  </a:ext>
                </a:extLst>
              </a:tr>
            </a:tbl>
          </a:graphicData>
        </a:graphic>
      </p:graphicFrame>
      <p:sp>
        <p:nvSpPr>
          <p:cNvPr id="9" name="TextBox 9">
            <a:extLst>
              <a:ext uri="{FF2B5EF4-FFF2-40B4-BE49-F238E27FC236}">
                <a16:creationId xmlns:a16="http://schemas.microsoft.com/office/drawing/2014/main" id="{84394B2A-1EAE-44E3-949E-17790495D3F9}"/>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17</a:t>
            </a:r>
          </a:p>
        </p:txBody>
      </p:sp>
      <p:pic>
        <p:nvPicPr>
          <p:cNvPr id="11" name="Picture 2">
            <a:extLst>
              <a:ext uri="{FF2B5EF4-FFF2-40B4-BE49-F238E27FC236}">
                <a16:creationId xmlns:a16="http://schemas.microsoft.com/office/drawing/2014/main" id="{32D3B455-488D-4CFC-ACB1-CBC51B3113A2}"/>
              </a:ext>
            </a:extLst>
          </p:cNvPr>
          <p:cNvPicPr>
            <a:picLocks noChangeAspect="1"/>
          </p:cNvPicPr>
          <p:nvPr/>
        </p:nvPicPr>
        <p:blipFill rotWithShape="1">
          <a:blip r:embed="rId3">
            <a:alphaModFix amt="1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l="23051" t="77500" r="37175"/>
          <a:stretch/>
        </p:blipFill>
        <p:spPr>
          <a:xfrm>
            <a:off x="12344400" y="0"/>
            <a:ext cx="5943600" cy="2732552"/>
          </a:xfrm>
          <a:prstGeom prst="rect">
            <a:avLst/>
          </a:prstGeom>
        </p:spPr>
      </p:pic>
      <p:sp>
        <p:nvSpPr>
          <p:cNvPr id="13" name="TextBox 8">
            <a:extLst>
              <a:ext uri="{FF2B5EF4-FFF2-40B4-BE49-F238E27FC236}">
                <a16:creationId xmlns:a16="http://schemas.microsoft.com/office/drawing/2014/main" id="{7644656B-0924-4BD1-BE35-951D3CAC9B28}"/>
              </a:ext>
            </a:extLst>
          </p:cNvPr>
          <p:cNvSpPr txBox="1"/>
          <p:nvPr/>
        </p:nvSpPr>
        <p:spPr>
          <a:xfrm>
            <a:off x="7620190" y="471193"/>
            <a:ext cx="10366034" cy="830997"/>
          </a:xfrm>
          <a:prstGeom prst="rect">
            <a:avLst/>
          </a:prstGeom>
        </p:spPr>
        <p:txBody>
          <a:bodyPr wrap="square" lIns="0" tIns="0" rIns="0" bIns="0" rtlCol="0" anchor="t">
            <a:spAutoFit/>
          </a:bodyPr>
          <a:lstStyle/>
          <a:p>
            <a:pPr algn="r"/>
            <a:r>
              <a:rPr lang="en-MY" sz="5400" b="1" dirty="0" err="1">
                <a:latin typeface="Droid Serif Bold" panose="020B0604020202020204" charset="0"/>
                <a:ea typeface="Droid Serif Bold" panose="020B0604020202020204" charset="0"/>
                <a:cs typeface="Droid Serif Bold" panose="020B0604020202020204" charset="0"/>
              </a:rPr>
              <a:t>Jadual</a:t>
            </a:r>
            <a:r>
              <a:rPr lang="en-MY" sz="5400" b="1" dirty="0">
                <a:latin typeface="Droid Serif Bold" panose="020B0604020202020204" charset="0"/>
                <a:ea typeface="Droid Serif Bold" panose="020B0604020202020204" charset="0"/>
                <a:cs typeface="Droid Serif Bold" panose="020B0604020202020204" charset="0"/>
              </a:rPr>
              <a:t> </a:t>
            </a:r>
            <a:r>
              <a:rPr lang="en-MY" sz="5400" b="1" dirty="0" err="1">
                <a:latin typeface="Droid Serif Bold" panose="020B0604020202020204" charset="0"/>
                <a:ea typeface="Droid Serif Bold" panose="020B0604020202020204" charset="0"/>
                <a:cs typeface="Droid Serif Bold" panose="020B0604020202020204" charset="0"/>
              </a:rPr>
              <a:t>Pelaksanaan</a:t>
            </a:r>
            <a:r>
              <a:rPr lang="en-MY" sz="5400" b="1" dirty="0">
                <a:latin typeface="Droid Serif Bold" panose="020B0604020202020204" charset="0"/>
                <a:ea typeface="Droid Serif Bold" panose="020B0604020202020204" charset="0"/>
                <a:cs typeface="Droid Serif Bold" panose="020B0604020202020204" charset="0"/>
              </a:rPr>
              <a:t> </a:t>
            </a:r>
            <a:r>
              <a:rPr lang="en-MY" sz="5400" b="1" dirty="0" err="1">
                <a:latin typeface="Droid Serif Bold" panose="020B0604020202020204" charset="0"/>
                <a:ea typeface="Droid Serif Bold" panose="020B0604020202020204" charset="0"/>
                <a:cs typeface="Droid Serif Bold" panose="020B0604020202020204" charset="0"/>
              </a:rPr>
              <a:t>Integrasi</a:t>
            </a:r>
            <a:endParaRPr lang="en-MY" sz="5400" b="1" dirty="0">
              <a:latin typeface="Droid Serif Bold" panose="020B0604020202020204" charset="0"/>
              <a:ea typeface="Droid Serif Bold" panose="020B0604020202020204" charset="0"/>
              <a:cs typeface="Droid Serif Bold" panose="020B0604020202020204" charset="0"/>
            </a:endParaRPr>
          </a:p>
        </p:txBody>
      </p:sp>
      <p:grpSp>
        <p:nvGrpSpPr>
          <p:cNvPr id="2" name="Group 3">
            <a:extLst>
              <a:ext uri="{FF2B5EF4-FFF2-40B4-BE49-F238E27FC236}">
                <a16:creationId xmlns:a16="http://schemas.microsoft.com/office/drawing/2014/main" id="{2E0826E7-C1B3-5FFC-BAF1-4FE91F5EA747}"/>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CB62F82D-9F46-228B-1FE8-2E764E779C26}"/>
                </a:ext>
              </a:extLst>
            </p:cNvPr>
            <p:cNvPicPr>
              <a:picLocks noChangeAspect="1"/>
            </p:cNvPicPr>
            <p:nvPr/>
          </p:nvPicPr>
          <p:blipFill>
            <a:blip r:embed="rId5"/>
            <a:srcRect l="22581" t="24057" r="26773" b="25591"/>
            <a:stretch>
              <a:fillRect/>
            </a:stretch>
          </p:blipFill>
          <p:spPr>
            <a:xfrm>
              <a:off x="2133892" y="38041"/>
              <a:ext cx="2477376" cy="1202633"/>
            </a:xfrm>
            <a:prstGeom prst="rect">
              <a:avLst/>
            </a:prstGeom>
          </p:spPr>
        </p:pic>
        <p:pic>
          <p:nvPicPr>
            <p:cNvPr id="8" name="Picture 5">
              <a:extLst>
                <a:ext uri="{FF2B5EF4-FFF2-40B4-BE49-F238E27FC236}">
                  <a16:creationId xmlns:a16="http://schemas.microsoft.com/office/drawing/2014/main" id="{8214D7F9-F2EE-D09C-7DC5-5325FE27BC2C}"/>
                </a:ext>
              </a:extLst>
            </p:cNvPr>
            <p:cNvPicPr>
              <a:picLocks noChangeAspect="1"/>
            </p:cNvPicPr>
            <p:nvPr/>
          </p:nvPicPr>
          <p:blipFill>
            <a:blip r:embed="rId6"/>
            <a:srcRect/>
            <a:stretch>
              <a:fillRect/>
            </a:stretch>
          </p:blipFill>
          <p:spPr>
            <a:xfrm>
              <a:off x="472220" y="0"/>
              <a:ext cx="1189451" cy="931541"/>
            </a:xfrm>
            <a:prstGeom prst="rect">
              <a:avLst/>
            </a:prstGeom>
          </p:spPr>
        </p:pic>
        <p:sp>
          <p:nvSpPr>
            <p:cNvPr id="10" name="TextBox 6">
              <a:extLst>
                <a:ext uri="{FF2B5EF4-FFF2-40B4-BE49-F238E27FC236}">
                  <a16:creationId xmlns:a16="http://schemas.microsoft.com/office/drawing/2014/main" id="{0A29C0DB-9C73-8636-8AB6-BCC1C05ADC46}"/>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1167295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5CB3F07F-E1CD-489E-ADD2-A5FD21C17D1B}"/>
              </a:ext>
            </a:extLst>
          </p:cNvPr>
          <p:cNvGraphicFramePr>
            <a:graphicFrameLocks noGrp="1"/>
          </p:cNvGraphicFramePr>
          <p:nvPr>
            <p:extLst>
              <p:ext uri="{D42A27DB-BD31-4B8C-83A1-F6EECF244321}">
                <p14:modId xmlns:p14="http://schemas.microsoft.com/office/powerpoint/2010/main" val="2638446891"/>
              </p:ext>
            </p:extLst>
          </p:nvPr>
        </p:nvGraphicFramePr>
        <p:xfrm>
          <a:off x="704957" y="2247900"/>
          <a:ext cx="16878085" cy="4756706"/>
        </p:xfrm>
        <a:graphic>
          <a:graphicData uri="http://schemas.openxmlformats.org/drawingml/2006/table">
            <a:tbl>
              <a:tblPr firstRow="1" bandRow="1">
                <a:tableStyleId>{5C22544A-7EE6-4342-B048-85BDC9FD1C3A}</a:tableStyleId>
              </a:tblPr>
              <a:tblGrid>
                <a:gridCol w="797698">
                  <a:extLst>
                    <a:ext uri="{9D8B030D-6E8A-4147-A177-3AD203B41FA5}">
                      <a16:colId xmlns:a16="http://schemas.microsoft.com/office/drawing/2014/main" val="20000"/>
                    </a:ext>
                  </a:extLst>
                </a:gridCol>
                <a:gridCol w="2716930">
                  <a:extLst>
                    <a:ext uri="{9D8B030D-6E8A-4147-A177-3AD203B41FA5}">
                      <a16:colId xmlns:a16="http://schemas.microsoft.com/office/drawing/2014/main" val="20001"/>
                    </a:ext>
                  </a:extLst>
                </a:gridCol>
                <a:gridCol w="2459555">
                  <a:extLst>
                    <a:ext uri="{9D8B030D-6E8A-4147-A177-3AD203B41FA5}">
                      <a16:colId xmlns:a16="http://schemas.microsoft.com/office/drawing/2014/main" val="20002"/>
                    </a:ext>
                  </a:extLst>
                </a:gridCol>
                <a:gridCol w="1654572">
                  <a:extLst>
                    <a:ext uri="{9D8B030D-6E8A-4147-A177-3AD203B41FA5}">
                      <a16:colId xmlns:a16="http://schemas.microsoft.com/office/drawing/2014/main" val="20003"/>
                    </a:ext>
                  </a:extLst>
                </a:gridCol>
                <a:gridCol w="1484414">
                  <a:extLst>
                    <a:ext uri="{9D8B030D-6E8A-4147-A177-3AD203B41FA5}">
                      <a16:colId xmlns:a16="http://schemas.microsoft.com/office/drawing/2014/main" val="20004"/>
                    </a:ext>
                  </a:extLst>
                </a:gridCol>
                <a:gridCol w="1607739">
                  <a:extLst>
                    <a:ext uri="{9D8B030D-6E8A-4147-A177-3AD203B41FA5}">
                      <a16:colId xmlns:a16="http://schemas.microsoft.com/office/drawing/2014/main" val="20005"/>
                    </a:ext>
                  </a:extLst>
                </a:gridCol>
                <a:gridCol w="1546076">
                  <a:extLst>
                    <a:ext uri="{9D8B030D-6E8A-4147-A177-3AD203B41FA5}">
                      <a16:colId xmlns:a16="http://schemas.microsoft.com/office/drawing/2014/main" val="20006"/>
                    </a:ext>
                  </a:extLst>
                </a:gridCol>
                <a:gridCol w="2075654">
                  <a:extLst>
                    <a:ext uri="{9D8B030D-6E8A-4147-A177-3AD203B41FA5}">
                      <a16:colId xmlns:a16="http://schemas.microsoft.com/office/drawing/2014/main" val="20007"/>
                    </a:ext>
                  </a:extLst>
                </a:gridCol>
                <a:gridCol w="2535447">
                  <a:extLst>
                    <a:ext uri="{9D8B030D-6E8A-4147-A177-3AD203B41FA5}">
                      <a16:colId xmlns:a16="http://schemas.microsoft.com/office/drawing/2014/main" val="20008"/>
                    </a:ext>
                  </a:extLst>
                </a:gridCol>
              </a:tblGrid>
              <a:tr h="458113">
                <a:tc gridSpan="9">
                  <a:txBody>
                    <a:bodyPr/>
                    <a:lstStyle/>
                    <a:p>
                      <a:pPr algn="ctr"/>
                      <a:r>
                        <a:rPr lang="ms-MY" sz="2400" dirty="0">
                          <a:latin typeface="Arial" panose="020B0604020202020204" pitchFamily="34" charset="0"/>
                          <a:cs typeface="Arial" panose="020B0604020202020204" pitchFamily="34" charset="0"/>
                        </a:rPr>
                        <a:t>JADUAL PELAKSANAAN INTEGRASI</a:t>
                      </a:r>
                    </a:p>
                  </a:txBody>
                  <a:tcPr>
                    <a:solidFill>
                      <a:schemeClr val="tx2">
                        <a:lumMod val="60000"/>
                        <a:lumOff val="40000"/>
                      </a:schemeClr>
                    </a:solidFill>
                  </a:tcPr>
                </a:tc>
                <a:tc hMerge="1">
                  <a:txBody>
                    <a:bodyPr/>
                    <a:lstStyle/>
                    <a:p>
                      <a:pPr algn="ctr"/>
                      <a:endParaRPr lang="ms-MY" sz="1600" dirty="0"/>
                    </a:p>
                  </a:txBody>
                  <a:tcPr/>
                </a:tc>
                <a:tc hMerge="1">
                  <a:txBody>
                    <a:bodyPr/>
                    <a:lstStyle/>
                    <a:p>
                      <a:pPr algn="ctr"/>
                      <a:endParaRPr lang="ms-MY"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baseline="0" dirty="0"/>
                    </a:p>
                  </a:txBody>
                  <a:tcPr/>
                </a:tc>
                <a:tc hMerge="1">
                  <a:txBody>
                    <a:bodyPr/>
                    <a:lstStyle/>
                    <a:p>
                      <a:endParaRPr lang="en-MY"/>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dirty="0"/>
                    </a:p>
                  </a:txBody>
                  <a:tcPr/>
                </a:tc>
                <a:tc hMerge="1">
                  <a:txBody>
                    <a:bodyPr/>
                    <a:lstStyle/>
                    <a:p>
                      <a:endParaRPr lang="en-MY"/>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dirty="0"/>
                    </a:p>
                  </a:txBody>
                  <a:tcPr/>
                </a:tc>
                <a:extLst>
                  <a:ext uri="{0D108BD9-81ED-4DB2-BD59-A6C34878D82A}">
                    <a16:rowId xmlns:a16="http://schemas.microsoft.com/office/drawing/2014/main" val="129586858"/>
                  </a:ext>
                </a:extLst>
              </a:tr>
              <a:tr h="458113">
                <a:tc rowSpan="2">
                  <a:txBody>
                    <a:bodyPr/>
                    <a:lstStyle/>
                    <a:p>
                      <a:pPr algn="ctr"/>
                      <a:r>
                        <a:rPr lang="ms-MY" sz="1800" b="1" dirty="0">
                          <a:solidFill>
                            <a:schemeClr val="bg1"/>
                          </a:solidFill>
                          <a:latin typeface="Arial" panose="020B0604020202020204" pitchFamily="34" charset="0"/>
                          <a:cs typeface="Arial" panose="020B0604020202020204" pitchFamily="34" charset="0"/>
                        </a:rPr>
                        <a:t>BIL.</a:t>
                      </a:r>
                    </a:p>
                  </a:txBody>
                  <a:tcPr>
                    <a:solidFill>
                      <a:schemeClr val="tx2">
                        <a:lumMod val="40000"/>
                        <a:lumOff val="60000"/>
                      </a:schemeClr>
                    </a:solidFill>
                  </a:tcPr>
                </a:tc>
                <a:tc rowSpan="2">
                  <a:txBody>
                    <a:bodyPr/>
                    <a:lstStyle/>
                    <a:p>
                      <a:pPr algn="ctr"/>
                      <a:r>
                        <a:rPr lang="ms-MY" sz="1800" b="1" dirty="0">
                          <a:solidFill>
                            <a:schemeClr val="bg1"/>
                          </a:solidFill>
                          <a:latin typeface="Arial" panose="020B0604020202020204" pitchFamily="34" charset="0"/>
                          <a:cs typeface="Arial" panose="020B0604020202020204" pitchFamily="34" charset="0"/>
                        </a:rPr>
                        <a:t>AKTIVITI</a:t>
                      </a:r>
                    </a:p>
                  </a:txBody>
                  <a:tcPr>
                    <a:solidFill>
                      <a:schemeClr val="tx2">
                        <a:lumMod val="40000"/>
                        <a:lumOff val="60000"/>
                      </a:schemeClr>
                    </a:solidFill>
                  </a:tcPr>
                </a:tc>
                <a:tc rowSpan="2">
                  <a:txBody>
                    <a:bodyPr/>
                    <a:lstStyle/>
                    <a:p>
                      <a:pPr algn="ctr"/>
                      <a:r>
                        <a:rPr lang="ms-MY" sz="1800" b="1" dirty="0">
                          <a:solidFill>
                            <a:schemeClr val="bg1"/>
                          </a:solidFill>
                          <a:latin typeface="Arial" panose="020B0604020202020204" pitchFamily="34" charset="0"/>
                          <a:cs typeface="Arial" panose="020B0604020202020204" pitchFamily="34" charset="0"/>
                        </a:rPr>
                        <a:t>TINDAKAN</a:t>
                      </a:r>
                    </a:p>
                  </a:txBody>
                  <a:tcPr>
                    <a:solidFill>
                      <a:schemeClr val="tx2">
                        <a:lumMod val="40000"/>
                        <a:lumOff val="6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b="1" baseline="0" dirty="0">
                          <a:solidFill>
                            <a:schemeClr val="bg1"/>
                          </a:solidFill>
                          <a:latin typeface="Arial" panose="020B0604020202020204" pitchFamily="34" charset="0"/>
                          <a:cs typeface="Arial" panose="020B0604020202020204" pitchFamily="34" charset="0"/>
                        </a:rPr>
                        <a:t>PERANCANGAN</a:t>
                      </a:r>
                    </a:p>
                  </a:txBody>
                  <a:tcPr>
                    <a:solidFill>
                      <a:schemeClr val="tx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b="1" dirty="0">
                          <a:solidFill>
                            <a:schemeClr val="bg1"/>
                          </a:solidFill>
                          <a:latin typeface="Arial" panose="020B0604020202020204" pitchFamily="34" charset="0"/>
                          <a:cs typeface="Arial" panose="020B0604020202020204" pitchFamily="34" charset="0"/>
                        </a:rPr>
                        <a:t>SEBENAR</a:t>
                      </a:r>
                    </a:p>
                  </a:txBody>
                  <a:tcPr>
                    <a:solidFill>
                      <a:schemeClr val="tx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dirty="0"/>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b="1" dirty="0">
                          <a:solidFill>
                            <a:schemeClr val="bg1"/>
                          </a:solidFill>
                          <a:latin typeface="Arial" panose="020B0604020202020204" pitchFamily="34" charset="0"/>
                          <a:cs typeface="Arial" panose="020B0604020202020204" pitchFamily="34" charset="0"/>
                        </a:rPr>
                        <a:t>STATUS</a:t>
                      </a:r>
                    </a:p>
                  </a:txBody>
                  <a:tcPr>
                    <a:solidFill>
                      <a:schemeClr val="tx2">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b="1" dirty="0">
                          <a:solidFill>
                            <a:schemeClr val="bg1"/>
                          </a:solidFill>
                          <a:latin typeface="Arial" panose="020B0604020202020204" pitchFamily="34" charset="0"/>
                          <a:cs typeface="Arial" panose="020B0604020202020204" pitchFamily="34" charset="0"/>
                        </a:rPr>
                        <a:t>CATATAN</a:t>
                      </a:r>
                    </a:p>
                  </a:txBody>
                  <a:tcPr>
                    <a:solidFill>
                      <a:schemeClr val="tx2">
                        <a:lumMod val="40000"/>
                        <a:lumOff val="60000"/>
                      </a:schemeClr>
                    </a:solidFill>
                  </a:tcPr>
                </a:tc>
                <a:extLst>
                  <a:ext uri="{0D108BD9-81ED-4DB2-BD59-A6C34878D82A}">
                    <a16:rowId xmlns:a16="http://schemas.microsoft.com/office/drawing/2014/main" val="10000"/>
                  </a:ext>
                </a:extLst>
              </a:tr>
              <a:tr h="537883">
                <a:tc vMerge="1">
                  <a:txBody>
                    <a:bodyPr/>
                    <a:lstStyle/>
                    <a:p>
                      <a:pPr algn="ctr"/>
                      <a:endParaRPr lang="ms-MY" sz="1600" dirty="0"/>
                    </a:p>
                  </a:txBody>
                  <a:tcPr anchor="ctr"/>
                </a:tc>
                <a:tc vMerge="1">
                  <a:txBody>
                    <a:bodyPr/>
                    <a:lstStyle/>
                    <a:p>
                      <a:pPr algn="ctr"/>
                      <a:endParaRPr lang="ms-MY" sz="1600" dirty="0"/>
                    </a:p>
                  </a:txBody>
                  <a:tcPr anchor="ctr"/>
                </a:tc>
                <a:tc vMerge="1">
                  <a:txBody>
                    <a:bodyPr/>
                    <a:lstStyle/>
                    <a:p>
                      <a:pPr algn="ctr"/>
                      <a:endParaRPr lang="ms-MY"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b="1" dirty="0">
                          <a:solidFill>
                            <a:schemeClr val="bg1"/>
                          </a:solidFill>
                          <a:latin typeface="Arial" panose="020B0604020202020204" pitchFamily="34" charset="0"/>
                          <a:cs typeface="Arial" panose="020B0604020202020204" pitchFamily="34" charset="0"/>
                        </a:rPr>
                        <a:t>TARIKH</a:t>
                      </a:r>
                      <a:r>
                        <a:rPr lang="ms-MY" sz="1800" b="1" baseline="0" dirty="0">
                          <a:solidFill>
                            <a:schemeClr val="bg1"/>
                          </a:solidFill>
                          <a:latin typeface="Arial" panose="020B0604020202020204" pitchFamily="34" charset="0"/>
                          <a:cs typeface="Arial" panose="020B0604020202020204" pitchFamily="34" charset="0"/>
                        </a:rPr>
                        <a:t> MULA</a:t>
                      </a:r>
                    </a:p>
                  </a:txBody>
                  <a:tcP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b="1" dirty="0">
                          <a:solidFill>
                            <a:schemeClr val="bg1"/>
                          </a:solidFill>
                          <a:latin typeface="Arial" panose="020B0604020202020204" pitchFamily="34" charset="0"/>
                          <a:cs typeface="Arial" panose="020B0604020202020204" pitchFamily="34" charset="0"/>
                        </a:rPr>
                        <a:t>TARIKH AKHIR</a:t>
                      </a:r>
                    </a:p>
                  </a:txBody>
                  <a:tcP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b="1" dirty="0">
                          <a:solidFill>
                            <a:schemeClr val="bg1"/>
                          </a:solidFill>
                          <a:latin typeface="Arial" panose="020B0604020202020204" pitchFamily="34" charset="0"/>
                          <a:cs typeface="Arial" panose="020B0604020202020204" pitchFamily="34" charset="0"/>
                        </a:rPr>
                        <a:t>TARIKH</a:t>
                      </a:r>
                      <a:r>
                        <a:rPr lang="ms-MY" sz="1800" b="1" baseline="0" dirty="0">
                          <a:solidFill>
                            <a:schemeClr val="bg1"/>
                          </a:solidFill>
                          <a:latin typeface="Arial" panose="020B0604020202020204" pitchFamily="34" charset="0"/>
                          <a:cs typeface="Arial" panose="020B0604020202020204" pitchFamily="34" charset="0"/>
                        </a:rPr>
                        <a:t> MULA</a:t>
                      </a:r>
                      <a:endParaRPr lang="ms-MY" sz="1800" b="1" dirty="0">
                        <a:solidFill>
                          <a:schemeClr val="bg1"/>
                        </a:solidFill>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b="1" dirty="0">
                          <a:solidFill>
                            <a:schemeClr val="bg1"/>
                          </a:solidFill>
                          <a:latin typeface="Arial" panose="020B0604020202020204" pitchFamily="34" charset="0"/>
                          <a:cs typeface="Arial" panose="020B0604020202020204" pitchFamily="34" charset="0"/>
                        </a:rPr>
                        <a:t>TARIKH AKHIR</a:t>
                      </a:r>
                    </a:p>
                  </a:txBody>
                  <a:tcPr>
                    <a:solidFill>
                      <a:schemeClr val="tx2">
                        <a:lumMod val="40000"/>
                        <a:lumOff val="6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dirty="0"/>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dirty="0"/>
                    </a:p>
                  </a:txBody>
                  <a:tcPr anchor="ctr"/>
                </a:tc>
                <a:extLst>
                  <a:ext uri="{0D108BD9-81ED-4DB2-BD59-A6C34878D82A}">
                    <a16:rowId xmlns:a16="http://schemas.microsoft.com/office/drawing/2014/main" val="10001"/>
                  </a:ext>
                </a:extLst>
              </a:tr>
              <a:tr h="559354">
                <a:tc>
                  <a:txBody>
                    <a:bodyPr/>
                    <a:lstStyle/>
                    <a:p>
                      <a:pPr algn="ctr"/>
                      <a:r>
                        <a:rPr lang="ms-MY" sz="1800" dirty="0">
                          <a:latin typeface="+mn-lt"/>
                          <a:cs typeface="Arial" panose="020B0604020202020204" pitchFamily="34" charset="0"/>
                        </a:rPr>
                        <a:t>5.</a:t>
                      </a:r>
                    </a:p>
                  </a:txBody>
                  <a:tcPr/>
                </a:tc>
                <a:tc>
                  <a:txBody>
                    <a:bodyPr/>
                    <a:lstStyle/>
                    <a:p>
                      <a:pPr marL="0" indent="0">
                        <a:buFont typeface="+mj-lt"/>
                        <a:buNone/>
                      </a:pPr>
                      <a:r>
                        <a:rPr lang="ms-MY" sz="1800" b="1" dirty="0">
                          <a:latin typeface="+mn-lt"/>
                          <a:cs typeface="Arial" panose="020B0604020202020204" pitchFamily="34" charset="0"/>
                        </a:rPr>
                        <a:t>Pengujian SIT</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dirty="0">
                          <a:solidFill>
                            <a:schemeClr val="tx1"/>
                          </a:solidFill>
                          <a:latin typeface="+mn-lt"/>
                          <a:cs typeface="Arial" panose="020B0604020202020204" pitchFamily="34" charset="0"/>
                        </a:rPr>
                        <a:t>JDN / AGENSI</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b="1" dirty="0">
                          <a:latin typeface="+mn-lt"/>
                          <a:cs typeface="Arial" panose="020B0604020202020204" pitchFamily="34" charset="0"/>
                        </a:rPr>
                        <a:t>BELUM</a:t>
                      </a:r>
                      <a:r>
                        <a:rPr lang="ms-MY" sz="1800" b="1" baseline="0" dirty="0">
                          <a:latin typeface="+mn-lt"/>
                          <a:cs typeface="Arial" panose="020B0604020202020204" pitchFamily="34" charset="0"/>
                        </a:rPr>
                        <a:t> DILAKSANAKAN</a:t>
                      </a:r>
                      <a:endParaRPr lang="ms-MY" sz="1800" b="1" dirty="0">
                        <a:latin typeface="+mn-lt"/>
                        <a:cs typeface="Arial" panose="020B0604020202020204" pitchFamily="34" charset="0"/>
                      </a:endParaRPr>
                    </a:p>
                  </a:txBody>
                  <a:tcPr>
                    <a:solidFill>
                      <a:srgbClr val="FF0000"/>
                    </a:solidFill>
                  </a:tcPr>
                </a:tc>
                <a:tc>
                  <a:txBody>
                    <a:bodyPr/>
                    <a:lstStyle/>
                    <a:p>
                      <a:pPr marL="0" indent="0" algn="ctr">
                        <a:buFont typeface="+mj-lt"/>
                        <a:buNone/>
                      </a:pPr>
                      <a:endParaRPr lang="ms-MY" sz="1800" dirty="0">
                        <a:latin typeface="+mn-lt"/>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0002"/>
                  </a:ext>
                </a:extLst>
              </a:tr>
              <a:tr h="559354">
                <a:tc>
                  <a:txBody>
                    <a:bodyPr/>
                    <a:lstStyle/>
                    <a:p>
                      <a:pPr algn="ctr"/>
                      <a:r>
                        <a:rPr lang="ms-MY" sz="1800" dirty="0">
                          <a:latin typeface="+mn-lt"/>
                          <a:cs typeface="Arial" panose="020B0604020202020204" pitchFamily="34" charset="0"/>
                        </a:rPr>
                        <a:t>6.</a:t>
                      </a:r>
                    </a:p>
                  </a:txBody>
                  <a:tcPr/>
                </a:tc>
                <a:tc>
                  <a:txBody>
                    <a:bodyPr/>
                    <a:lstStyle/>
                    <a:p>
                      <a:pPr marL="0" indent="0">
                        <a:buFont typeface="+mj-lt"/>
                        <a:buNone/>
                      </a:pPr>
                      <a:r>
                        <a:rPr lang="ms-MY" sz="1800" b="1" dirty="0">
                          <a:latin typeface="+mn-lt"/>
                          <a:cs typeface="Arial" panose="020B0604020202020204" pitchFamily="34" charset="0"/>
                        </a:rPr>
                        <a:t>Pengujian UAT</a:t>
                      </a: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dirty="0">
                          <a:solidFill>
                            <a:schemeClr val="tx1"/>
                          </a:solidFill>
                          <a:latin typeface="+mn-lt"/>
                          <a:cs typeface="Arial" panose="020B0604020202020204" pitchFamily="34" charset="0"/>
                        </a:rPr>
                        <a:t>JDN / AGENSI</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a:solidFill>
                            <a:srgbClr val="FF0000"/>
                          </a:solidFill>
                          <a:latin typeface="+mn-lt"/>
                          <a:cs typeface="Arial" panose="020B0604020202020204" pitchFamily="34" charset="0"/>
                        </a:rPr>
                        <a:t>xxxx</a:t>
                      </a:r>
                      <a:endParaRPr lang="ms-MY" sz="1800" dirty="0">
                        <a:solidFill>
                          <a:srgbClr val="FF0000"/>
                        </a:solidFill>
                        <a:latin typeface="+mn-lt"/>
                        <a:cs typeface="Arial" panose="020B0604020202020204" pitchFamily="34" charset="0"/>
                      </a:endParaRPr>
                    </a:p>
                  </a:txBody>
                  <a:tcPr>
                    <a:solidFill>
                      <a:schemeClr val="accent1">
                        <a:lumMod val="20000"/>
                        <a:lumOff val="80000"/>
                      </a:schemeClr>
                    </a:solidFill>
                  </a:tcPr>
                </a:tc>
                <a:tc>
                  <a:txBody>
                    <a:bodyPr/>
                    <a:lstStyle/>
                    <a:p>
                      <a:pPr marL="0" indent="0" algn="ctr">
                        <a:buFont typeface="+mj-lt"/>
                        <a:buNone/>
                      </a:pPr>
                      <a:r>
                        <a:rPr lang="ms-MY" sz="1800">
                          <a:solidFill>
                            <a:srgbClr val="FF0000"/>
                          </a:solidFill>
                          <a:latin typeface="+mn-lt"/>
                          <a:cs typeface="Arial" panose="020B0604020202020204" pitchFamily="34" charset="0"/>
                        </a:rPr>
                        <a:t>xxxx</a:t>
                      </a:r>
                      <a:endParaRPr lang="ms-MY" sz="1800" dirty="0">
                        <a:solidFill>
                          <a:srgbClr val="FF0000"/>
                        </a:solidFill>
                        <a:latin typeface="+mn-lt"/>
                        <a:cs typeface="Arial" panose="020B0604020202020204" pitchFamily="34" charset="0"/>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b="1" dirty="0">
                          <a:latin typeface="+mn-lt"/>
                          <a:cs typeface="Arial" panose="020B0604020202020204" pitchFamily="34" charset="0"/>
                        </a:rPr>
                        <a:t>BELUM</a:t>
                      </a:r>
                      <a:r>
                        <a:rPr lang="ms-MY" sz="1800" b="1" baseline="0" dirty="0">
                          <a:latin typeface="+mn-lt"/>
                          <a:cs typeface="Arial" panose="020B0604020202020204" pitchFamily="34" charset="0"/>
                        </a:rPr>
                        <a:t> DILAKSANAKAN</a:t>
                      </a:r>
                      <a:endParaRPr lang="ms-MY" sz="1800" b="1" dirty="0">
                        <a:latin typeface="+mn-lt"/>
                        <a:cs typeface="Arial" panose="020B0604020202020204" pitchFamily="34" charset="0"/>
                      </a:endParaRPr>
                    </a:p>
                  </a:txBody>
                  <a:tcPr>
                    <a:solidFill>
                      <a:srgbClr val="FF0000"/>
                    </a:solidFill>
                  </a:tcPr>
                </a:tc>
                <a:tc>
                  <a:txBody>
                    <a:bodyPr/>
                    <a:lstStyle/>
                    <a:p>
                      <a:pPr marL="0" indent="0" algn="ctr">
                        <a:buFont typeface="+mj-lt"/>
                        <a:buNone/>
                      </a:pPr>
                      <a:endParaRPr lang="ms-MY" sz="1800" dirty="0">
                        <a:latin typeface="+mn-lt"/>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040247230"/>
                  </a:ext>
                </a:extLst>
              </a:tr>
              <a:tr h="467897">
                <a:tc>
                  <a:txBody>
                    <a:bodyPr/>
                    <a:lstStyle/>
                    <a:p>
                      <a:pPr algn="ctr"/>
                      <a:r>
                        <a:rPr lang="ms-MY" sz="1800" dirty="0">
                          <a:latin typeface="+mn-lt"/>
                          <a:cs typeface="Arial" panose="020B0604020202020204" pitchFamily="34" charset="0"/>
                        </a:rPr>
                        <a:t>7.</a:t>
                      </a:r>
                    </a:p>
                  </a:txBody>
                  <a:tcPr/>
                </a:tc>
                <a:tc>
                  <a:txBody>
                    <a:bodyPr/>
                    <a:lstStyle/>
                    <a:p>
                      <a:pPr marL="0" indent="0">
                        <a:buFont typeface="+mj-lt"/>
                        <a:buNone/>
                      </a:pPr>
                      <a:r>
                        <a:rPr lang="ms-MY" sz="1800" b="1" dirty="0">
                          <a:latin typeface="+mn-lt"/>
                          <a:cs typeface="Arial" panose="020B0604020202020204" pitchFamily="34" charset="0"/>
                        </a:rPr>
                        <a:t>Pengujian FAT</a:t>
                      </a:r>
                      <a:r>
                        <a:rPr lang="ms-MY" sz="1800" b="1" baseline="0" dirty="0">
                          <a:latin typeface="+mn-lt"/>
                          <a:cs typeface="Arial" panose="020B0604020202020204" pitchFamily="34" charset="0"/>
                        </a:rPr>
                        <a:t> </a:t>
                      </a:r>
                      <a:endParaRPr lang="ms-MY" sz="1800" b="1" dirty="0">
                        <a:latin typeface="+mn-lt"/>
                        <a:cs typeface="Arial" panose="020B0604020202020204" pitchFamily="34" charset="0"/>
                      </a:endParaRP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dirty="0">
                          <a:solidFill>
                            <a:schemeClr val="tx1"/>
                          </a:solidFill>
                          <a:latin typeface="+mn-lt"/>
                          <a:cs typeface="Arial" panose="020B0604020202020204" pitchFamily="34" charset="0"/>
                        </a:rPr>
                        <a:t>JDN / AGENSI</a:t>
                      </a:r>
                    </a:p>
                  </a:txBody>
                  <a:tcPr>
                    <a:solidFill>
                      <a:schemeClr val="tx2">
                        <a:lumMod val="20000"/>
                        <a:lumOff val="80000"/>
                      </a:schemeClr>
                    </a:solidFill>
                  </a:tcPr>
                </a:tc>
                <a:tc>
                  <a:txBody>
                    <a:bodyPr/>
                    <a:lstStyle/>
                    <a:p>
                      <a:pPr marL="0" indent="0" algn="ctr">
                        <a:buFont typeface="+mj-lt"/>
                        <a:buNone/>
                      </a:pPr>
                      <a:r>
                        <a:rPr lang="ms-MY" sz="1800">
                          <a:solidFill>
                            <a:srgbClr val="FF0000"/>
                          </a:solidFill>
                          <a:latin typeface="+mn-lt"/>
                          <a:cs typeface="Arial" panose="020B0604020202020204" pitchFamily="34" charset="0"/>
                        </a:rPr>
                        <a:t>xxxx</a:t>
                      </a:r>
                      <a:endParaRPr lang="ms-MY" sz="1800" dirty="0">
                        <a:solidFill>
                          <a:srgbClr val="FF0000"/>
                        </a:solidFill>
                        <a:latin typeface="+mn-lt"/>
                        <a:cs typeface="Arial" panose="020B0604020202020204" pitchFamily="34" charset="0"/>
                      </a:endParaRP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a:solidFill>
                            <a:srgbClr val="FF0000"/>
                          </a:solidFill>
                          <a:latin typeface="+mn-lt"/>
                          <a:cs typeface="Arial" panose="020B0604020202020204" pitchFamily="34" charset="0"/>
                        </a:rPr>
                        <a:t>xxxx</a:t>
                      </a:r>
                      <a:endParaRPr lang="ms-MY" sz="1800" dirty="0">
                        <a:solidFill>
                          <a:srgbClr val="FF0000"/>
                        </a:solidFill>
                        <a:latin typeface="+mn-lt"/>
                        <a:cs typeface="Arial" panose="020B0604020202020204" pitchFamily="34" charset="0"/>
                      </a:endParaRP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b="1" dirty="0">
                          <a:latin typeface="+mn-lt"/>
                          <a:cs typeface="Arial" panose="020B0604020202020204" pitchFamily="34" charset="0"/>
                        </a:rPr>
                        <a:t>BELUM</a:t>
                      </a:r>
                      <a:r>
                        <a:rPr lang="ms-MY" sz="1800" b="1" baseline="0" dirty="0">
                          <a:latin typeface="+mn-lt"/>
                          <a:cs typeface="Arial" panose="020B0604020202020204" pitchFamily="34" charset="0"/>
                        </a:rPr>
                        <a:t> DILAKSANAKAN</a:t>
                      </a:r>
                      <a:endParaRPr lang="ms-MY" sz="1800" b="1" dirty="0">
                        <a:latin typeface="+mn-lt"/>
                        <a:cs typeface="Arial" panose="020B0604020202020204" pitchFamily="34" charset="0"/>
                      </a:endParaRPr>
                    </a:p>
                  </a:txBody>
                  <a:tcP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endParaRPr lang="ms-MY" sz="1800" dirty="0">
                        <a:latin typeface="+mn-lt"/>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0005"/>
                  </a:ext>
                </a:extLst>
              </a:tr>
              <a:tr h="467360">
                <a:tc>
                  <a:txBody>
                    <a:bodyPr/>
                    <a:lstStyle/>
                    <a:p>
                      <a:pPr algn="ctr"/>
                      <a:r>
                        <a:rPr lang="ms-MY" sz="1800" dirty="0">
                          <a:latin typeface="+mn-lt"/>
                          <a:cs typeface="Arial" panose="020B0604020202020204" pitchFamily="34" charset="0"/>
                        </a:rPr>
                        <a:t>8.</a:t>
                      </a:r>
                    </a:p>
                  </a:txBody>
                  <a:tcPr/>
                </a:tc>
                <a:tc>
                  <a:txBody>
                    <a:bodyPr/>
                    <a:lstStyle/>
                    <a:p>
                      <a:pPr marL="0" indent="0">
                        <a:buFont typeface="+mj-lt"/>
                        <a:buNone/>
                      </a:pPr>
                      <a:r>
                        <a:rPr lang="ms-MY" sz="1800" b="1" dirty="0">
                          <a:latin typeface="+mn-lt"/>
                          <a:cs typeface="Arial" panose="020B0604020202020204" pitchFamily="34" charset="0"/>
                        </a:rPr>
                        <a:t>Latihan Pentadbir</a:t>
                      </a:r>
                      <a:r>
                        <a:rPr lang="ms-MY" sz="1800" b="1" baseline="0" dirty="0">
                          <a:latin typeface="+mn-lt"/>
                          <a:cs typeface="Arial" panose="020B0604020202020204" pitchFamily="34" charset="0"/>
                        </a:rPr>
                        <a:t> Portal GPKI</a:t>
                      </a:r>
                      <a:endParaRPr lang="ms-MY" sz="1800" b="1" dirty="0">
                        <a:latin typeface="+mn-lt"/>
                        <a:cs typeface="Arial" panose="020B0604020202020204" pitchFamily="34" charset="0"/>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dirty="0">
                          <a:solidFill>
                            <a:schemeClr val="tx1"/>
                          </a:solidFill>
                          <a:latin typeface="+mn-lt"/>
                          <a:cs typeface="Arial" panose="020B0604020202020204" pitchFamily="34" charset="0"/>
                        </a:rPr>
                        <a:t>JDN / AGENSI</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b="1" dirty="0">
                          <a:latin typeface="+mn-lt"/>
                          <a:cs typeface="Arial" panose="020B0604020202020204" pitchFamily="34" charset="0"/>
                        </a:rPr>
                        <a:t>BELUM</a:t>
                      </a:r>
                      <a:r>
                        <a:rPr lang="ms-MY" sz="1800" b="1" baseline="0" dirty="0">
                          <a:latin typeface="+mn-lt"/>
                          <a:cs typeface="Arial" panose="020B0604020202020204" pitchFamily="34" charset="0"/>
                        </a:rPr>
                        <a:t> DILAKSANAKAN</a:t>
                      </a:r>
                      <a:endParaRPr lang="ms-MY" sz="1800" b="1" dirty="0">
                        <a:latin typeface="+mn-lt"/>
                        <a:cs typeface="Arial" panose="020B0604020202020204" pitchFamily="34" charset="0"/>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ms-MY" sz="1800" dirty="0">
                        <a:latin typeface="+mn-lt"/>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6"/>
                  </a:ext>
                </a:extLst>
              </a:tr>
              <a:tr h="467360">
                <a:tc>
                  <a:txBody>
                    <a:bodyPr/>
                    <a:lstStyle/>
                    <a:p>
                      <a:pPr algn="ctr"/>
                      <a:r>
                        <a:rPr lang="ms-MY" sz="1800" dirty="0">
                          <a:latin typeface="+mn-lt"/>
                          <a:cs typeface="Arial" panose="020B0604020202020204" pitchFamily="34" charset="0"/>
                        </a:rPr>
                        <a:t>9.</a:t>
                      </a:r>
                    </a:p>
                  </a:txBody>
                  <a:tcPr/>
                </a:tc>
                <a:tc>
                  <a:txBody>
                    <a:bodyPr/>
                    <a:lstStyle/>
                    <a:p>
                      <a:pPr marL="0" indent="0">
                        <a:buFont typeface="+mj-lt"/>
                        <a:buNone/>
                      </a:pPr>
                      <a:r>
                        <a:rPr lang="ms-MY" sz="1800" b="1" dirty="0">
                          <a:latin typeface="+mn-lt"/>
                          <a:cs typeface="Arial" panose="020B0604020202020204" pitchFamily="34" charset="0"/>
                        </a:rPr>
                        <a:t>Sign Off</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dirty="0">
                          <a:solidFill>
                            <a:schemeClr val="tx1"/>
                          </a:solidFill>
                          <a:latin typeface="+mn-lt"/>
                          <a:cs typeface="Arial" panose="020B0604020202020204" pitchFamily="34" charset="0"/>
                        </a:rPr>
                        <a:t>JDN / AGENSI</a:t>
                      </a: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indent="0" algn="ctr">
                        <a:buFont typeface="+mj-lt"/>
                        <a:buNone/>
                      </a:pPr>
                      <a:r>
                        <a:rPr lang="ms-MY" sz="1800">
                          <a:solidFill>
                            <a:srgbClr val="FF0000"/>
                          </a:solidFill>
                          <a:latin typeface="+mn-lt"/>
                          <a:cs typeface="Arial" panose="020B0604020202020204" pitchFamily="34" charset="0"/>
                        </a:rPr>
                        <a:t>xxxx</a:t>
                      </a:r>
                      <a:endParaRPr lang="ms-MY" sz="1800" dirty="0">
                        <a:solidFill>
                          <a:srgbClr val="FF0000"/>
                        </a:solidFill>
                        <a:latin typeface="+mn-lt"/>
                        <a:cs typeface="Arial" panose="020B0604020202020204" pitchFamily="34" charset="0"/>
                      </a:endParaRPr>
                    </a:p>
                  </a:txBody>
                  <a:tcPr>
                    <a:solidFill>
                      <a:schemeClr val="tx2">
                        <a:lumMod val="20000"/>
                        <a:lumOff val="80000"/>
                      </a:schemeClr>
                    </a:solidFill>
                  </a:tcPr>
                </a:tc>
                <a:tc>
                  <a:txBody>
                    <a:bodyPr/>
                    <a:lstStyle/>
                    <a:p>
                      <a:pPr marL="0" indent="0" algn="ctr">
                        <a:buFont typeface="+mj-lt"/>
                        <a:buNone/>
                      </a:pPr>
                      <a:r>
                        <a:rPr lang="ms-MY" sz="1800">
                          <a:solidFill>
                            <a:srgbClr val="FF0000"/>
                          </a:solidFill>
                          <a:latin typeface="+mn-lt"/>
                          <a:cs typeface="Arial" panose="020B0604020202020204" pitchFamily="34" charset="0"/>
                        </a:rPr>
                        <a:t>xxxx</a:t>
                      </a:r>
                      <a:endParaRPr lang="ms-MY" sz="1800" dirty="0">
                        <a:solidFill>
                          <a:srgbClr val="FF0000"/>
                        </a:solidFill>
                        <a:latin typeface="+mn-lt"/>
                        <a:cs typeface="Arial" panose="020B0604020202020204" pitchFamily="34" charset="0"/>
                      </a:endParaRPr>
                    </a:p>
                  </a:txBody>
                  <a:tcPr>
                    <a:solidFill>
                      <a:schemeClr val="tx2">
                        <a:lumMod val="20000"/>
                        <a:lumOff val="80000"/>
                      </a:schemeClr>
                    </a:solidFill>
                  </a:tcPr>
                </a:tc>
                <a:tc>
                  <a:txBody>
                    <a:bodyPr/>
                    <a:lstStyle/>
                    <a:p>
                      <a:pPr marL="0" indent="0" algn="ctr">
                        <a:buFont typeface="+mj-lt"/>
                        <a:buNone/>
                      </a:pPr>
                      <a:r>
                        <a:rPr lang="ms-MY" sz="1800" dirty="0">
                          <a:solidFill>
                            <a:srgbClr val="FF0000"/>
                          </a:solidFill>
                          <a:latin typeface="+mn-lt"/>
                          <a:cs typeface="Arial" panose="020B0604020202020204" pitchFamily="34" charset="0"/>
                        </a:rPr>
                        <a:t>xxxx</a:t>
                      </a:r>
                    </a:p>
                  </a:txBody>
                  <a:tcP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ms-MY" sz="1800" b="1" dirty="0">
                          <a:latin typeface="+mn-lt"/>
                          <a:cs typeface="Arial" panose="020B0604020202020204" pitchFamily="34" charset="0"/>
                        </a:rPr>
                        <a:t>BELUM</a:t>
                      </a:r>
                      <a:r>
                        <a:rPr lang="ms-MY" sz="1800" b="1" baseline="0" dirty="0">
                          <a:latin typeface="+mn-lt"/>
                          <a:cs typeface="Arial" panose="020B0604020202020204" pitchFamily="34" charset="0"/>
                        </a:rPr>
                        <a:t> DILAKSANAKAN</a:t>
                      </a:r>
                      <a:endParaRPr lang="ms-MY" sz="1800" b="1" dirty="0">
                        <a:latin typeface="+mn-lt"/>
                        <a:cs typeface="Arial" panose="020B0604020202020204" pitchFamily="34" charset="0"/>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ms-MY" sz="1800" dirty="0">
                        <a:latin typeface="+mn-lt"/>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1439030539"/>
                  </a:ext>
                </a:extLst>
              </a:tr>
            </a:tbl>
          </a:graphicData>
        </a:graphic>
      </p:graphicFrame>
      <p:sp>
        <p:nvSpPr>
          <p:cNvPr id="9" name="TextBox 9">
            <a:extLst>
              <a:ext uri="{FF2B5EF4-FFF2-40B4-BE49-F238E27FC236}">
                <a16:creationId xmlns:a16="http://schemas.microsoft.com/office/drawing/2014/main" id="{44B61525-8C34-4A64-9350-5BA6A817838B}"/>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18</a:t>
            </a:r>
          </a:p>
        </p:txBody>
      </p:sp>
      <p:pic>
        <p:nvPicPr>
          <p:cNvPr id="11" name="Picture 2">
            <a:extLst>
              <a:ext uri="{FF2B5EF4-FFF2-40B4-BE49-F238E27FC236}">
                <a16:creationId xmlns:a16="http://schemas.microsoft.com/office/drawing/2014/main" id="{C4718131-43B1-4246-8E3E-5A4ADB0150E6}"/>
              </a:ext>
            </a:extLst>
          </p:cNvPr>
          <p:cNvPicPr>
            <a:picLocks noChangeAspect="1"/>
          </p:cNvPicPr>
          <p:nvPr/>
        </p:nvPicPr>
        <p:blipFill rotWithShape="1">
          <a:blip r:embed="rId3">
            <a:alphaModFix amt="1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l="23051" t="77500" r="37175"/>
          <a:stretch/>
        </p:blipFill>
        <p:spPr>
          <a:xfrm>
            <a:off x="12344400" y="0"/>
            <a:ext cx="5943600" cy="2732552"/>
          </a:xfrm>
          <a:prstGeom prst="rect">
            <a:avLst/>
          </a:prstGeom>
        </p:spPr>
      </p:pic>
      <p:sp>
        <p:nvSpPr>
          <p:cNvPr id="13" name="TextBox 8">
            <a:extLst>
              <a:ext uri="{FF2B5EF4-FFF2-40B4-BE49-F238E27FC236}">
                <a16:creationId xmlns:a16="http://schemas.microsoft.com/office/drawing/2014/main" id="{4365B07B-4791-4914-87BF-91424AD00F8E}"/>
              </a:ext>
            </a:extLst>
          </p:cNvPr>
          <p:cNvSpPr txBox="1"/>
          <p:nvPr/>
        </p:nvSpPr>
        <p:spPr>
          <a:xfrm>
            <a:off x="7620190" y="471193"/>
            <a:ext cx="10366034" cy="830997"/>
          </a:xfrm>
          <a:prstGeom prst="rect">
            <a:avLst/>
          </a:prstGeom>
        </p:spPr>
        <p:txBody>
          <a:bodyPr wrap="square" lIns="0" tIns="0" rIns="0" bIns="0" rtlCol="0" anchor="t">
            <a:spAutoFit/>
          </a:bodyPr>
          <a:lstStyle/>
          <a:p>
            <a:pPr algn="r"/>
            <a:r>
              <a:rPr lang="en-MY" sz="5400" b="1" dirty="0" err="1">
                <a:latin typeface="Droid Serif Bold" panose="020B0604020202020204" charset="0"/>
                <a:ea typeface="Droid Serif Bold" panose="020B0604020202020204" charset="0"/>
                <a:cs typeface="Droid Serif Bold" panose="020B0604020202020204" charset="0"/>
              </a:rPr>
              <a:t>Jadual</a:t>
            </a:r>
            <a:r>
              <a:rPr lang="en-MY" sz="5400" b="1" dirty="0">
                <a:latin typeface="Droid Serif Bold" panose="020B0604020202020204" charset="0"/>
                <a:ea typeface="Droid Serif Bold" panose="020B0604020202020204" charset="0"/>
                <a:cs typeface="Droid Serif Bold" panose="020B0604020202020204" charset="0"/>
              </a:rPr>
              <a:t> </a:t>
            </a:r>
            <a:r>
              <a:rPr lang="en-MY" sz="5400" b="1" dirty="0" err="1">
                <a:latin typeface="Droid Serif Bold" panose="020B0604020202020204" charset="0"/>
                <a:ea typeface="Droid Serif Bold" panose="020B0604020202020204" charset="0"/>
                <a:cs typeface="Droid Serif Bold" panose="020B0604020202020204" charset="0"/>
              </a:rPr>
              <a:t>Pelaksanaan</a:t>
            </a:r>
            <a:r>
              <a:rPr lang="en-MY" sz="5400" b="1" dirty="0">
                <a:latin typeface="Droid Serif Bold" panose="020B0604020202020204" charset="0"/>
                <a:ea typeface="Droid Serif Bold" panose="020B0604020202020204" charset="0"/>
                <a:cs typeface="Droid Serif Bold" panose="020B0604020202020204" charset="0"/>
              </a:rPr>
              <a:t> </a:t>
            </a:r>
            <a:r>
              <a:rPr lang="en-MY" sz="5400" b="1" dirty="0" err="1">
                <a:latin typeface="Droid Serif Bold" panose="020B0604020202020204" charset="0"/>
                <a:ea typeface="Droid Serif Bold" panose="020B0604020202020204" charset="0"/>
                <a:cs typeface="Droid Serif Bold" panose="020B0604020202020204" charset="0"/>
              </a:rPr>
              <a:t>Integrasi</a:t>
            </a:r>
            <a:endParaRPr lang="en-MY" sz="5400" b="1" dirty="0">
              <a:latin typeface="Droid Serif Bold" panose="020B0604020202020204" charset="0"/>
              <a:ea typeface="Droid Serif Bold" panose="020B0604020202020204" charset="0"/>
              <a:cs typeface="Droid Serif Bold" panose="020B0604020202020204" charset="0"/>
            </a:endParaRPr>
          </a:p>
        </p:txBody>
      </p:sp>
      <p:grpSp>
        <p:nvGrpSpPr>
          <p:cNvPr id="2" name="Group 3">
            <a:extLst>
              <a:ext uri="{FF2B5EF4-FFF2-40B4-BE49-F238E27FC236}">
                <a16:creationId xmlns:a16="http://schemas.microsoft.com/office/drawing/2014/main" id="{B0089908-FCE1-1CED-8C12-742A3B4E8F82}"/>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CD60C2D6-1FB8-A4D8-0DF9-34A5211029DF}"/>
                </a:ext>
              </a:extLst>
            </p:cNvPr>
            <p:cNvPicPr>
              <a:picLocks noChangeAspect="1"/>
            </p:cNvPicPr>
            <p:nvPr/>
          </p:nvPicPr>
          <p:blipFill>
            <a:blip r:embed="rId5"/>
            <a:srcRect l="22581" t="24057" r="26773" b="25591"/>
            <a:stretch>
              <a:fillRect/>
            </a:stretch>
          </p:blipFill>
          <p:spPr>
            <a:xfrm>
              <a:off x="2133892" y="38041"/>
              <a:ext cx="2477376" cy="1202633"/>
            </a:xfrm>
            <a:prstGeom prst="rect">
              <a:avLst/>
            </a:prstGeom>
          </p:spPr>
        </p:pic>
        <p:pic>
          <p:nvPicPr>
            <p:cNvPr id="8" name="Picture 5">
              <a:extLst>
                <a:ext uri="{FF2B5EF4-FFF2-40B4-BE49-F238E27FC236}">
                  <a16:creationId xmlns:a16="http://schemas.microsoft.com/office/drawing/2014/main" id="{FAE72DB0-EB7F-784F-3252-8D37601C3F39}"/>
                </a:ext>
              </a:extLst>
            </p:cNvPr>
            <p:cNvPicPr>
              <a:picLocks noChangeAspect="1"/>
            </p:cNvPicPr>
            <p:nvPr/>
          </p:nvPicPr>
          <p:blipFill>
            <a:blip r:embed="rId6"/>
            <a:srcRect/>
            <a:stretch>
              <a:fillRect/>
            </a:stretch>
          </p:blipFill>
          <p:spPr>
            <a:xfrm>
              <a:off x="472220" y="0"/>
              <a:ext cx="1189451" cy="931541"/>
            </a:xfrm>
            <a:prstGeom prst="rect">
              <a:avLst/>
            </a:prstGeom>
          </p:spPr>
        </p:pic>
        <p:sp>
          <p:nvSpPr>
            <p:cNvPr id="10" name="TextBox 6">
              <a:extLst>
                <a:ext uri="{FF2B5EF4-FFF2-40B4-BE49-F238E27FC236}">
                  <a16:creationId xmlns:a16="http://schemas.microsoft.com/office/drawing/2014/main" id="{1D609B7F-C7FF-CB49-FD5D-6921727861AA}"/>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3973518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3FDA7D0-53A6-4170-88AF-E63A2764F250}"/>
              </a:ext>
            </a:extLst>
          </p:cNvPr>
          <p:cNvGraphicFramePr>
            <a:graphicFrameLocks noGrp="1"/>
          </p:cNvGraphicFramePr>
          <p:nvPr>
            <p:extLst>
              <p:ext uri="{D42A27DB-BD31-4B8C-83A1-F6EECF244321}">
                <p14:modId xmlns:p14="http://schemas.microsoft.com/office/powerpoint/2010/main" val="697114709"/>
              </p:ext>
            </p:extLst>
          </p:nvPr>
        </p:nvGraphicFramePr>
        <p:xfrm>
          <a:off x="1916482" y="2336316"/>
          <a:ext cx="14494756" cy="5256863"/>
        </p:xfrm>
        <a:graphic>
          <a:graphicData uri="http://schemas.openxmlformats.org/drawingml/2006/table">
            <a:tbl>
              <a:tblPr firstRow="1" bandRow="1">
                <a:tableStyleId>{5C22544A-7EE6-4342-B048-85BDC9FD1C3A}</a:tableStyleId>
              </a:tblPr>
              <a:tblGrid>
                <a:gridCol w="4789118">
                  <a:extLst>
                    <a:ext uri="{9D8B030D-6E8A-4147-A177-3AD203B41FA5}">
                      <a16:colId xmlns:a16="http://schemas.microsoft.com/office/drawing/2014/main" val="1559664186"/>
                    </a:ext>
                  </a:extLst>
                </a:gridCol>
                <a:gridCol w="9705638">
                  <a:extLst>
                    <a:ext uri="{9D8B030D-6E8A-4147-A177-3AD203B41FA5}">
                      <a16:colId xmlns:a16="http://schemas.microsoft.com/office/drawing/2014/main" val="50496896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rPr>
                        <a:t>RUMUSAN</a:t>
                      </a:r>
                      <a:endParaRPr kumimoji="0" lang="en-US" sz="2400" b="1"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a:txBody>
                  <a:tcPr/>
                </a:tc>
                <a:tc hMerge="1">
                  <a:txBody>
                    <a:bodyPr/>
                    <a:lstStyle/>
                    <a:p>
                      <a:endParaRPr lang="en-MY" dirty="0"/>
                    </a:p>
                  </a:txBody>
                  <a:tcPr/>
                </a:tc>
                <a:extLst>
                  <a:ext uri="{0D108BD9-81ED-4DB2-BD59-A6C34878D82A}">
                    <a16:rowId xmlns:a16="http://schemas.microsoft.com/office/drawing/2014/main" val="3748577019"/>
                  </a:ext>
                </a:extLst>
              </a:tr>
              <a:tr h="370840">
                <a:tc>
                  <a:txBody>
                    <a:bodyPr/>
                    <a:lstStyle/>
                    <a:p>
                      <a:pPr algn="l" fontAlgn="t"/>
                      <a:r>
                        <a:rPr lang="ms-MY" sz="1800" b="1" u="none" strike="noStrike" dirty="0">
                          <a:effectLst/>
                        </a:rPr>
                        <a:t>NAMA SISTEM</a:t>
                      </a:r>
                      <a:endParaRPr lang="ms-MY" sz="1800" b="1" i="0" u="none" strike="noStrike" dirty="0">
                        <a:solidFill>
                          <a:srgbClr val="000000"/>
                        </a:solidFill>
                        <a:effectLst/>
                        <a:latin typeface="+mn-lt"/>
                        <a:cs typeface="Arial" panose="020B0604020202020204" pitchFamily="34" charset="0"/>
                      </a:endParaRPr>
                    </a:p>
                  </a:txBody>
                  <a:tcPr marL="4143" marR="4143" marT="4143" marB="0"/>
                </a:tc>
                <a:tc>
                  <a:txBody>
                    <a:bodyPr/>
                    <a:lstStyle/>
                    <a:p>
                      <a:endParaRPr lang="en-MY"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18690550"/>
                  </a:ext>
                </a:extLst>
              </a:tr>
              <a:tr h="370840">
                <a:tc>
                  <a:txBody>
                    <a:bodyPr/>
                    <a:lstStyle/>
                    <a:p>
                      <a:pPr marL="0" algn="l" defTabSz="914400" rtl="0" eaLnBrk="1" fontAlgn="t" latinLnBrk="0" hangingPunct="1"/>
                      <a:r>
                        <a:rPr lang="ms-MY" sz="1800" b="1" u="none" strike="noStrike" kern="1200" dirty="0">
                          <a:effectLst/>
                        </a:rPr>
                        <a:t>TAHAP RISIKO</a:t>
                      </a:r>
                      <a:endParaRPr lang="ms-MY" sz="1800" b="1" u="none" strike="noStrike" kern="1200" dirty="0">
                        <a:solidFill>
                          <a:schemeClr val="dk1"/>
                        </a:solidFill>
                        <a:effectLst/>
                        <a:latin typeface="+mn-lt"/>
                        <a:ea typeface="+mn-ea"/>
                        <a:cs typeface="Arial" panose="020B0604020202020204" pitchFamily="34" charset="0"/>
                      </a:endParaRPr>
                    </a:p>
                  </a:txBody>
                  <a:tcPr marL="4143" marR="4143" marT="4143" marB="0"/>
                </a:tc>
                <a:tc>
                  <a:txBody>
                    <a:bodyPr/>
                    <a:lstStyle/>
                    <a:p>
                      <a:endParaRPr lang="en-MY"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63394207"/>
                  </a:ext>
                </a:extLst>
              </a:tr>
              <a:tr h="370840">
                <a:tc>
                  <a:txBody>
                    <a:bodyPr/>
                    <a:lstStyle/>
                    <a:p>
                      <a:pPr marL="0" algn="l" defTabSz="914400" rtl="0" eaLnBrk="1" fontAlgn="t" latinLnBrk="0" hangingPunct="1"/>
                      <a:r>
                        <a:rPr lang="ms-MY" sz="1800" b="1" u="none" strike="noStrike" kern="1200" dirty="0">
                          <a:effectLst/>
                        </a:rPr>
                        <a:t>JUMLAH PENGGUNA</a:t>
                      </a:r>
                    </a:p>
                    <a:p>
                      <a:pPr marL="0" algn="l" defTabSz="914400" rtl="0" eaLnBrk="1" fontAlgn="t" latinLnBrk="0" hangingPunct="1"/>
                      <a:r>
                        <a:rPr lang="ms-MY" sz="1800" b="1" u="none" strike="noStrike" kern="1200" dirty="0">
                          <a:effectLst/>
                        </a:rPr>
                        <a:t> </a:t>
                      </a:r>
                      <a:endParaRPr lang="ms-MY" sz="1800" b="1" u="none" strike="noStrike" kern="1200" dirty="0">
                        <a:solidFill>
                          <a:schemeClr val="dk1"/>
                        </a:solidFill>
                        <a:effectLst/>
                        <a:latin typeface="+mn-lt"/>
                        <a:ea typeface="+mn-ea"/>
                        <a:cs typeface="Arial" panose="020B0604020202020204" pitchFamily="34" charset="0"/>
                      </a:endParaRPr>
                    </a:p>
                  </a:txBody>
                  <a:tcPr marL="4143" marR="4143" marT="4143" marB="0"/>
                </a:tc>
                <a:tc>
                  <a:txBody>
                    <a:bodyPr/>
                    <a:lstStyle/>
                    <a:p>
                      <a:endParaRPr lang="en-MY"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2317207"/>
                  </a:ext>
                </a:extLst>
              </a:tr>
              <a:tr h="370840">
                <a:tc>
                  <a:txBody>
                    <a:bodyPr/>
                    <a:lstStyle/>
                    <a:p>
                      <a:pPr marL="0" algn="l" defTabSz="914400" rtl="0" eaLnBrk="1" fontAlgn="t" latinLnBrk="0" hangingPunct="1"/>
                      <a:r>
                        <a:rPr lang="ms-MY" sz="1800" b="1" u="none" strike="noStrike" kern="1200" dirty="0">
                          <a:effectLst/>
                        </a:rPr>
                        <a:t>JUMLAH SIJIL DIGITAL PENGGUNA</a:t>
                      </a:r>
                      <a:endParaRPr lang="ms-MY" sz="1800" b="1" u="none" strike="noStrike" kern="1200" dirty="0">
                        <a:solidFill>
                          <a:schemeClr val="dk1"/>
                        </a:solidFill>
                        <a:effectLst/>
                        <a:latin typeface="+mn-lt"/>
                        <a:ea typeface="+mn-ea"/>
                        <a:cs typeface="Arial" panose="020B0604020202020204" pitchFamily="34" charset="0"/>
                      </a:endParaRPr>
                    </a:p>
                  </a:txBody>
                  <a:tcPr marL="4143" marR="4143" marT="4143" marB="0"/>
                </a:tc>
                <a:tc>
                  <a:txBody>
                    <a:bodyPr/>
                    <a:lstStyle/>
                    <a:p>
                      <a:endParaRPr lang="en-MY"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1764000"/>
                  </a:ext>
                </a:extLst>
              </a:tr>
              <a:tr h="370840">
                <a:tc>
                  <a:txBody>
                    <a:bodyPr/>
                    <a:lstStyle/>
                    <a:p>
                      <a:pPr marL="0" algn="l" defTabSz="914400" rtl="0" eaLnBrk="1" fontAlgn="t" latinLnBrk="0" hangingPunct="1"/>
                      <a:r>
                        <a:rPr lang="ms-MY" sz="1800" b="1" u="none" strike="noStrike" kern="1200" dirty="0">
                          <a:effectLst/>
                        </a:rPr>
                        <a:t>MEDIUM SIJIL DIGITAL PENGGUNA</a:t>
                      </a:r>
                      <a:endParaRPr lang="ms-MY" sz="1800" b="1" u="none" strike="noStrike" kern="1200" dirty="0">
                        <a:solidFill>
                          <a:schemeClr val="dk1"/>
                        </a:solidFill>
                        <a:effectLst/>
                        <a:latin typeface="+mn-lt"/>
                        <a:ea typeface="+mn-ea"/>
                        <a:cs typeface="Arial" panose="020B0604020202020204" pitchFamily="34" charset="0"/>
                      </a:endParaRPr>
                    </a:p>
                  </a:txBody>
                  <a:tcPr marL="4143" marR="4143" marT="4143" marB="0"/>
                </a:tc>
                <a:tc>
                  <a:txBody>
                    <a:bodyPr/>
                    <a:lstStyle/>
                    <a:p>
                      <a:endParaRPr lang="en-MY"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09909678"/>
                  </a:ext>
                </a:extLst>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ms-MY" sz="1800" b="1" u="none" strike="noStrike" kern="1200" dirty="0">
                          <a:effectLst/>
                        </a:rPr>
                        <a:t>MEDIUM SIJIL DIGITAL PENGUJIAN</a:t>
                      </a:r>
                      <a:endParaRPr lang="ms-MY" sz="1800" b="1" u="none" strike="noStrike" kern="1200" dirty="0">
                        <a:solidFill>
                          <a:schemeClr val="dk1"/>
                        </a:solidFill>
                        <a:effectLst/>
                        <a:latin typeface="+mn-lt"/>
                        <a:ea typeface="+mn-ea"/>
                        <a:cs typeface="Arial" panose="020B0604020202020204" pitchFamily="34" charset="0"/>
                      </a:endParaRPr>
                    </a:p>
                  </a:txBody>
                  <a:tcPr marL="4143" marR="4143" marT="4143" marB="0"/>
                </a:tc>
                <a:tc>
                  <a:txBody>
                    <a:bodyPr/>
                    <a:lstStyle/>
                    <a:p>
                      <a:endParaRPr lang="en-MY"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08757168"/>
                  </a:ext>
                </a:extLst>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ms-MY" sz="1800" b="1" u="none" strike="noStrike" kern="1200" dirty="0">
                          <a:effectLst/>
                        </a:rPr>
                        <a:t>MEDIUM SIJIL DIGITAL LATIHAN</a:t>
                      </a:r>
                      <a:endParaRPr lang="ms-MY" sz="1800" b="1" u="none" strike="noStrike" kern="1200" dirty="0">
                        <a:solidFill>
                          <a:schemeClr val="dk1"/>
                        </a:solidFill>
                        <a:effectLst/>
                        <a:latin typeface="+mn-lt"/>
                        <a:ea typeface="+mn-ea"/>
                        <a:cs typeface="Arial" panose="020B0604020202020204" pitchFamily="34" charset="0"/>
                      </a:endParaRPr>
                    </a:p>
                  </a:txBody>
                  <a:tcPr marL="4143" marR="4143" marT="4143" marB="0"/>
                </a:tc>
                <a:tc>
                  <a:txBody>
                    <a:bodyPr/>
                    <a:lstStyle/>
                    <a:p>
                      <a:endParaRPr lang="en-MY"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8798720"/>
                  </a:ext>
                </a:extLst>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ms-MY" sz="1800" b="1" u="none" strike="noStrike" kern="1200" dirty="0">
                          <a:effectLst/>
                        </a:rPr>
                        <a:t>MEDIUM SIJIL DIGITAL PELAYAN SSL</a:t>
                      </a:r>
                      <a:endParaRPr lang="ms-MY" sz="1800" b="1" u="none" strike="noStrike" kern="1200" dirty="0">
                        <a:solidFill>
                          <a:schemeClr val="dk1"/>
                        </a:solidFill>
                        <a:effectLst/>
                        <a:latin typeface="+mn-lt"/>
                        <a:ea typeface="+mn-ea"/>
                        <a:cs typeface="Arial" panose="020B0604020202020204" pitchFamily="34" charset="0"/>
                      </a:endParaRPr>
                    </a:p>
                  </a:txBody>
                  <a:tcPr marL="4143" marR="4143" marT="4143" marB="0"/>
                </a:tc>
                <a:tc>
                  <a:txBody>
                    <a:bodyPr/>
                    <a:lstStyle/>
                    <a:p>
                      <a:endParaRPr lang="en-MY"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2926901"/>
                  </a:ext>
                </a:extLst>
              </a:tr>
              <a:tr h="24223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ms-MY" sz="1800" b="1" u="none" strike="noStrike" kern="1200" dirty="0">
                          <a:effectLst/>
                        </a:rPr>
                        <a:t>FUNGSI</a:t>
                      </a:r>
                      <a:r>
                        <a:rPr lang="ms-MY" sz="1800" b="1" u="none" strike="noStrike" kern="1200" baseline="0" dirty="0">
                          <a:effectLst/>
                        </a:rPr>
                        <a:t> GPKI YANG DIPERLUKAN</a:t>
                      </a:r>
                      <a:endParaRPr lang="ms-MY" sz="1800" b="1" u="none" strike="noStrike" kern="1200" dirty="0">
                        <a:solidFill>
                          <a:schemeClr val="dk1"/>
                        </a:solidFill>
                        <a:effectLst/>
                        <a:latin typeface="+mn-lt"/>
                        <a:ea typeface="+mn-ea"/>
                        <a:cs typeface="Arial" panose="020B0604020202020204" pitchFamily="34" charset="0"/>
                      </a:endParaRPr>
                    </a:p>
                  </a:txBody>
                  <a:tcPr marL="4143" marR="4143" marT="4143" marB="0"/>
                </a:tc>
                <a:tc>
                  <a:txBody>
                    <a:bodyPr/>
                    <a:lstStyle/>
                    <a:p>
                      <a:endParaRPr lang="en-MY"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5508805"/>
                  </a:ext>
                </a:extLst>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ms-MY" sz="1800" b="1" u="none" strike="noStrike" kern="1200" dirty="0">
                          <a:effectLst/>
                        </a:rPr>
                        <a:t>API GPKI</a:t>
                      </a:r>
                      <a:endParaRPr lang="ms-MY" sz="1800" b="1" u="none" strike="noStrike" kern="1200" dirty="0">
                        <a:solidFill>
                          <a:schemeClr val="dk1"/>
                        </a:solidFill>
                        <a:effectLst/>
                        <a:latin typeface="+mn-lt"/>
                        <a:ea typeface="+mn-ea"/>
                        <a:cs typeface="Arial" panose="020B0604020202020204" pitchFamily="34" charset="0"/>
                      </a:endParaRPr>
                    </a:p>
                  </a:txBody>
                  <a:tcPr marL="4143" marR="4143" marT="4143" marB="0"/>
                </a:tc>
                <a:tc>
                  <a:txBody>
                    <a:bodyPr/>
                    <a:lstStyle/>
                    <a:p>
                      <a:endParaRPr lang="en-MY" sz="1800" dirty="0">
                        <a:latin typeface="+mn-lt"/>
                        <a:cs typeface="Arial" panose="020B0604020202020204" pitchFamily="34" charset="0"/>
                      </a:endParaRPr>
                    </a:p>
                  </a:txBody>
                  <a:tcPr/>
                </a:tc>
                <a:extLst>
                  <a:ext uri="{0D108BD9-81ED-4DB2-BD59-A6C34878D82A}">
                    <a16:rowId xmlns:a16="http://schemas.microsoft.com/office/drawing/2014/main" val="2106491826"/>
                  </a:ext>
                </a:extLst>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ms-MY" sz="1800" b="1" u="none" strike="noStrike" kern="1200" dirty="0">
                          <a:effectLst/>
                        </a:rPr>
                        <a:t>TADBIR</a:t>
                      </a:r>
                      <a:r>
                        <a:rPr lang="ms-MY" sz="1800" b="1" u="none" strike="noStrike" kern="1200" baseline="0" dirty="0">
                          <a:effectLst/>
                        </a:rPr>
                        <a:t> URUS GPKI</a:t>
                      </a:r>
                      <a:endParaRPr lang="ms-MY" sz="1800" b="1" u="none" strike="noStrike" kern="1200" dirty="0">
                        <a:solidFill>
                          <a:schemeClr val="dk1"/>
                        </a:solidFill>
                        <a:effectLst/>
                        <a:latin typeface="+mn-lt"/>
                        <a:ea typeface="+mn-ea"/>
                        <a:cs typeface="Arial" panose="020B0604020202020204" pitchFamily="34" charset="0"/>
                      </a:endParaRPr>
                    </a:p>
                  </a:txBody>
                  <a:tcPr marL="4143" marR="4143" marT="4143" marB="0"/>
                </a:tc>
                <a:tc>
                  <a:txBody>
                    <a:bodyPr/>
                    <a:lstStyle/>
                    <a:p>
                      <a:pPr marL="52388" indent="0" algn="l" defTabSz="914400" rtl="0" eaLnBrk="1" fontAlgn="t" latinLnBrk="0" hangingPunct="1"/>
                      <a:r>
                        <a:rPr lang="fi-FI" sz="1800" u="none" strike="noStrike" kern="1200" dirty="0">
                          <a:effectLst/>
                        </a:rPr>
                        <a:t>Jumlah</a:t>
                      </a:r>
                      <a:r>
                        <a:rPr lang="fi-FI" sz="1800" u="none" strike="noStrike" kern="1200" baseline="0" dirty="0">
                          <a:effectLst/>
                        </a:rPr>
                        <a:t> Pentadbir : 1</a:t>
                      </a:r>
                      <a:endParaRPr lang="fi-FI" sz="1800" u="none" strike="noStrike" kern="1200" dirty="0">
                        <a:effectLst/>
                      </a:endParaRPr>
                    </a:p>
                    <a:p>
                      <a:pPr marL="52388" indent="0" algn="l" defTabSz="914400" rtl="0" eaLnBrk="1" fontAlgn="t" latinLnBrk="0" hangingPunct="1"/>
                      <a:r>
                        <a:rPr lang="fi-FI" sz="1800" u="none" strike="noStrike" kern="1200" dirty="0">
                          <a:effectLst/>
                        </a:rPr>
                        <a:t>SAP – 2 </a:t>
                      </a:r>
                    </a:p>
                    <a:p>
                      <a:endParaRPr lang="en-MY" sz="1800" dirty="0">
                        <a:latin typeface="+mn-lt"/>
                        <a:cs typeface="Arial" panose="020B0604020202020204" pitchFamily="34" charset="0"/>
                      </a:endParaRPr>
                    </a:p>
                  </a:txBody>
                  <a:tcPr/>
                </a:tc>
                <a:extLst>
                  <a:ext uri="{0D108BD9-81ED-4DB2-BD59-A6C34878D82A}">
                    <a16:rowId xmlns:a16="http://schemas.microsoft.com/office/drawing/2014/main" val="3395513366"/>
                  </a:ext>
                </a:extLst>
              </a:tr>
            </a:tbl>
          </a:graphicData>
        </a:graphic>
      </p:graphicFrame>
      <p:sp>
        <p:nvSpPr>
          <p:cNvPr id="9" name="TextBox 9">
            <a:extLst>
              <a:ext uri="{FF2B5EF4-FFF2-40B4-BE49-F238E27FC236}">
                <a16:creationId xmlns:a16="http://schemas.microsoft.com/office/drawing/2014/main" id="{A890BCBC-30AC-4590-9149-DF6C646E2D17}"/>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19</a:t>
            </a:r>
          </a:p>
        </p:txBody>
      </p:sp>
      <p:pic>
        <p:nvPicPr>
          <p:cNvPr id="12" name="Picture 2">
            <a:extLst>
              <a:ext uri="{FF2B5EF4-FFF2-40B4-BE49-F238E27FC236}">
                <a16:creationId xmlns:a16="http://schemas.microsoft.com/office/drawing/2014/main" id="{D066DA43-D210-4A1B-BCE7-CFE459A16171}"/>
              </a:ext>
            </a:extLst>
          </p:cNvPr>
          <p:cNvPicPr>
            <a:picLocks noChangeAspect="1"/>
          </p:cNvPicPr>
          <p:nvPr/>
        </p:nvPicPr>
        <p:blipFill rotWithShape="1">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051" t="77500" r="37175"/>
          <a:stretch/>
        </p:blipFill>
        <p:spPr>
          <a:xfrm>
            <a:off x="12344400" y="0"/>
            <a:ext cx="5943600" cy="2732552"/>
          </a:xfrm>
          <a:prstGeom prst="rect">
            <a:avLst/>
          </a:prstGeom>
        </p:spPr>
      </p:pic>
      <p:sp>
        <p:nvSpPr>
          <p:cNvPr id="13" name="TextBox 8">
            <a:extLst>
              <a:ext uri="{FF2B5EF4-FFF2-40B4-BE49-F238E27FC236}">
                <a16:creationId xmlns:a16="http://schemas.microsoft.com/office/drawing/2014/main" id="{8B6EFB1A-A2ED-46CF-A0B7-BED7D3562AC5}"/>
              </a:ext>
            </a:extLst>
          </p:cNvPr>
          <p:cNvSpPr txBox="1"/>
          <p:nvPr/>
        </p:nvSpPr>
        <p:spPr>
          <a:xfrm>
            <a:off x="7620190" y="471193"/>
            <a:ext cx="10366034" cy="830997"/>
          </a:xfrm>
          <a:prstGeom prst="rect">
            <a:avLst/>
          </a:prstGeom>
        </p:spPr>
        <p:txBody>
          <a:bodyPr wrap="square" lIns="0" tIns="0" rIns="0" bIns="0" rtlCol="0" anchor="t">
            <a:spAutoFit/>
          </a:bodyPr>
          <a:lstStyle/>
          <a:p>
            <a:pPr algn="r"/>
            <a:r>
              <a:rPr lang="en-MY" sz="5400" b="1" dirty="0" err="1">
                <a:latin typeface="Droid Serif Bold" panose="020B0604020202020204" charset="0"/>
                <a:ea typeface="Droid Serif Bold" panose="020B0604020202020204" charset="0"/>
                <a:cs typeface="Droid Serif Bold" panose="020B0604020202020204" charset="0"/>
              </a:rPr>
              <a:t>Rumusan</a:t>
            </a:r>
            <a:endParaRPr lang="en-MY" sz="5400" b="1" dirty="0">
              <a:latin typeface="Droid Serif Bold" panose="020B0604020202020204" charset="0"/>
              <a:ea typeface="Droid Serif Bold" panose="020B0604020202020204" charset="0"/>
              <a:cs typeface="Droid Serif Bold" panose="020B0604020202020204" charset="0"/>
            </a:endParaRPr>
          </a:p>
        </p:txBody>
      </p:sp>
      <p:grpSp>
        <p:nvGrpSpPr>
          <p:cNvPr id="2" name="Group 3">
            <a:extLst>
              <a:ext uri="{FF2B5EF4-FFF2-40B4-BE49-F238E27FC236}">
                <a16:creationId xmlns:a16="http://schemas.microsoft.com/office/drawing/2014/main" id="{9259089E-E71D-71E2-CD80-E50BE90F477A}"/>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48E0D6BA-F81A-6073-B734-E84211702E80}"/>
                </a:ext>
              </a:extLst>
            </p:cNvPr>
            <p:cNvPicPr>
              <a:picLocks noChangeAspect="1"/>
            </p:cNvPicPr>
            <p:nvPr/>
          </p:nvPicPr>
          <p:blipFill>
            <a:blip r:embed="rId4"/>
            <a:srcRect l="22581" t="24057" r="26773" b="25591"/>
            <a:stretch>
              <a:fillRect/>
            </a:stretch>
          </p:blipFill>
          <p:spPr>
            <a:xfrm>
              <a:off x="2133892" y="38041"/>
              <a:ext cx="2477376" cy="1202633"/>
            </a:xfrm>
            <a:prstGeom prst="rect">
              <a:avLst/>
            </a:prstGeom>
          </p:spPr>
        </p:pic>
        <p:pic>
          <p:nvPicPr>
            <p:cNvPr id="8" name="Picture 5">
              <a:extLst>
                <a:ext uri="{FF2B5EF4-FFF2-40B4-BE49-F238E27FC236}">
                  <a16:creationId xmlns:a16="http://schemas.microsoft.com/office/drawing/2014/main" id="{78A432F9-4680-F94F-8F0A-E9E71EA109B3}"/>
                </a:ext>
              </a:extLst>
            </p:cNvPr>
            <p:cNvPicPr>
              <a:picLocks noChangeAspect="1"/>
            </p:cNvPicPr>
            <p:nvPr/>
          </p:nvPicPr>
          <p:blipFill>
            <a:blip r:embed="rId5"/>
            <a:srcRect/>
            <a:stretch>
              <a:fillRect/>
            </a:stretch>
          </p:blipFill>
          <p:spPr>
            <a:xfrm>
              <a:off x="472220" y="0"/>
              <a:ext cx="1189451" cy="931541"/>
            </a:xfrm>
            <a:prstGeom prst="rect">
              <a:avLst/>
            </a:prstGeom>
          </p:spPr>
        </p:pic>
        <p:sp>
          <p:nvSpPr>
            <p:cNvPr id="10" name="TextBox 6">
              <a:extLst>
                <a:ext uri="{FF2B5EF4-FFF2-40B4-BE49-F238E27FC236}">
                  <a16:creationId xmlns:a16="http://schemas.microsoft.com/office/drawing/2014/main" id="{AACED0D1-63F0-E761-6EF6-629112682F7C}"/>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925685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664216">
            <a:off x="-9383816" y="4923369"/>
            <a:ext cx="18414190" cy="14965715"/>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28625">
            <a:off x="9683442" y="-9072366"/>
            <a:ext cx="18414190" cy="14965715"/>
          </a:xfrm>
          <a:prstGeom prst="rect">
            <a:avLst/>
          </a:prstGeom>
        </p:spPr>
      </p:pic>
      <p:sp>
        <p:nvSpPr>
          <p:cNvPr id="5" name="TextBox 5"/>
          <p:cNvSpPr txBox="1"/>
          <p:nvPr/>
        </p:nvSpPr>
        <p:spPr>
          <a:xfrm>
            <a:off x="5494824" y="3695700"/>
            <a:ext cx="7298352" cy="2318712"/>
          </a:xfrm>
          <a:prstGeom prst="rect">
            <a:avLst/>
          </a:prstGeom>
        </p:spPr>
        <p:txBody>
          <a:bodyPr lIns="0" tIns="0" rIns="0" bIns="0" rtlCol="0" anchor="t">
            <a:spAutoFit/>
          </a:bodyPr>
          <a:lstStyle/>
          <a:p>
            <a:pPr algn="ctr">
              <a:lnSpc>
                <a:spcPts val="9000"/>
              </a:lnSpc>
            </a:pPr>
            <a:r>
              <a:rPr lang="en-US" sz="9000" dirty="0" err="1">
                <a:solidFill>
                  <a:srgbClr val="283035"/>
                </a:solidFill>
                <a:latin typeface="PT Serif Bold"/>
              </a:rPr>
              <a:t>Sekian</a:t>
            </a:r>
            <a:r>
              <a:rPr lang="en-US" sz="9000" dirty="0">
                <a:solidFill>
                  <a:srgbClr val="283035"/>
                </a:solidFill>
                <a:latin typeface="PT Serif Bold"/>
              </a:rPr>
              <a:t>, </a:t>
            </a:r>
            <a:r>
              <a:rPr lang="en-US" sz="9000" dirty="0" err="1">
                <a:solidFill>
                  <a:srgbClr val="283035"/>
                </a:solidFill>
                <a:latin typeface="PT Serif Bold"/>
              </a:rPr>
              <a:t>Terima</a:t>
            </a:r>
            <a:r>
              <a:rPr lang="en-US" sz="9000" dirty="0">
                <a:solidFill>
                  <a:srgbClr val="283035"/>
                </a:solidFill>
                <a:latin typeface="PT Serif Bold"/>
              </a:rPr>
              <a:t> Kasih</a:t>
            </a:r>
          </a:p>
        </p:txBody>
      </p:sp>
      <p:sp>
        <p:nvSpPr>
          <p:cNvPr id="10" name="TextBox 9">
            <a:extLst>
              <a:ext uri="{FF2B5EF4-FFF2-40B4-BE49-F238E27FC236}">
                <a16:creationId xmlns:a16="http://schemas.microsoft.com/office/drawing/2014/main" id="{D7DFE81A-2683-4D47-820B-C6AA8F8E7809}"/>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20</a:t>
            </a:r>
          </a:p>
        </p:txBody>
      </p:sp>
      <p:grpSp>
        <p:nvGrpSpPr>
          <p:cNvPr id="4" name="Group 3">
            <a:extLst>
              <a:ext uri="{FF2B5EF4-FFF2-40B4-BE49-F238E27FC236}">
                <a16:creationId xmlns:a16="http://schemas.microsoft.com/office/drawing/2014/main" id="{7615D7F6-CA50-9C11-ACC1-3820DFE8C79D}"/>
              </a:ext>
            </a:extLst>
          </p:cNvPr>
          <p:cNvGrpSpPr/>
          <p:nvPr/>
        </p:nvGrpSpPr>
        <p:grpSpPr>
          <a:xfrm>
            <a:off x="316063" y="304800"/>
            <a:ext cx="3458451" cy="995496"/>
            <a:chOff x="0" y="0"/>
            <a:chExt cx="4611268" cy="1327327"/>
          </a:xfrm>
        </p:grpSpPr>
        <p:pic>
          <p:nvPicPr>
            <p:cNvPr id="6" name="Picture 4">
              <a:extLst>
                <a:ext uri="{FF2B5EF4-FFF2-40B4-BE49-F238E27FC236}">
                  <a16:creationId xmlns:a16="http://schemas.microsoft.com/office/drawing/2014/main" id="{92421970-0382-E94A-AE02-3CB717D1B304}"/>
                </a:ext>
              </a:extLst>
            </p:cNvPr>
            <p:cNvPicPr>
              <a:picLocks noChangeAspect="1"/>
            </p:cNvPicPr>
            <p:nvPr/>
          </p:nvPicPr>
          <p:blipFill>
            <a:blip r:embed="rId4"/>
            <a:srcRect l="22581" t="24057" r="26773" b="25591"/>
            <a:stretch>
              <a:fillRect/>
            </a:stretch>
          </p:blipFill>
          <p:spPr>
            <a:xfrm>
              <a:off x="2133892" y="38041"/>
              <a:ext cx="2477376" cy="1202633"/>
            </a:xfrm>
            <a:prstGeom prst="rect">
              <a:avLst/>
            </a:prstGeom>
          </p:spPr>
        </p:pic>
        <p:pic>
          <p:nvPicPr>
            <p:cNvPr id="7" name="Picture 5">
              <a:extLst>
                <a:ext uri="{FF2B5EF4-FFF2-40B4-BE49-F238E27FC236}">
                  <a16:creationId xmlns:a16="http://schemas.microsoft.com/office/drawing/2014/main" id="{F485A746-835A-0C4B-DA54-C5D15EDA01B1}"/>
                </a:ext>
              </a:extLst>
            </p:cNvPr>
            <p:cNvPicPr>
              <a:picLocks noChangeAspect="1"/>
            </p:cNvPicPr>
            <p:nvPr/>
          </p:nvPicPr>
          <p:blipFill>
            <a:blip r:embed="rId5"/>
            <a:srcRect/>
            <a:stretch>
              <a:fillRect/>
            </a:stretch>
          </p:blipFill>
          <p:spPr>
            <a:xfrm>
              <a:off x="472220" y="0"/>
              <a:ext cx="1189451" cy="931541"/>
            </a:xfrm>
            <a:prstGeom prst="rect">
              <a:avLst/>
            </a:prstGeom>
          </p:spPr>
        </p:pic>
        <p:sp>
          <p:nvSpPr>
            <p:cNvPr id="8" name="TextBox 6">
              <a:extLst>
                <a:ext uri="{FF2B5EF4-FFF2-40B4-BE49-F238E27FC236}">
                  <a16:creationId xmlns:a16="http://schemas.microsoft.com/office/drawing/2014/main" id="{36EE1056-AE10-7325-E0D3-22EA49E9F774}"/>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3FDA7D0-53A6-4170-88AF-E63A2764F250}"/>
              </a:ext>
            </a:extLst>
          </p:cNvPr>
          <p:cNvGraphicFramePr>
            <a:graphicFrameLocks noGrp="1"/>
          </p:cNvGraphicFramePr>
          <p:nvPr>
            <p:extLst>
              <p:ext uri="{D42A27DB-BD31-4B8C-83A1-F6EECF244321}">
                <p14:modId xmlns:p14="http://schemas.microsoft.com/office/powerpoint/2010/main" val="2806502364"/>
              </p:ext>
            </p:extLst>
          </p:nvPr>
        </p:nvGraphicFramePr>
        <p:xfrm>
          <a:off x="1352657" y="2470566"/>
          <a:ext cx="15582684" cy="5521960"/>
        </p:xfrm>
        <a:graphic>
          <a:graphicData uri="http://schemas.openxmlformats.org/drawingml/2006/table">
            <a:tbl>
              <a:tblPr firstRow="1" bandRow="1">
                <a:tableStyleId>{5C22544A-7EE6-4342-B048-85BDC9FD1C3A}</a:tableStyleId>
              </a:tblPr>
              <a:tblGrid>
                <a:gridCol w="1999452">
                  <a:extLst>
                    <a:ext uri="{9D8B030D-6E8A-4147-A177-3AD203B41FA5}">
                      <a16:colId xmlns:a16="http://schemas.microsoft.com/office/drawing/2014/main" val="1559664186"/>
                    </a:ext>
                  </a:extLst>
                </a:gridCol>
                <a:gridCol w="8520617">
                  <a:extLst>
                    <a:ext uri="{9D8B030D-6E8A-4147-A177-3AD203B41FA5}">
                      <a16:colId xmlns:a16="http://schemas.microsoft.com/office/drawing/2014/main" val="504968962"/>
                    </a:ext>
                  </a:extLst>
                </a:gridCol>
                <a:gridCol w="5062615">
                  <a:extLst>
                    <a:ext uri="{9D8B030D-6E8A-4147-A177-3AD203B41FA5}">
                      <a16:colId xmlns:a16="http://schemas.microsoft.com/office/drawing/2014/main" val="1015639248"/>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RUJUKAN - KATEGORI SISTEM ICT KERAJAAN</a:t>
                      </a:r>
                    </a:p>
                  </a:txBody>
                  <a:tcPr>
                    <a:solidFill>
                      <a:schemeClr val="tx2">
                        <a:lumMod val="60000"/>
                        <a:lumOff val="40000"/>
                      </a:schemeClr>
                    </a:solidFill>
                  </a:tcPr>
                </a:tc>
                <a:tc hMerge="1">
                  <a:txBody>
                    <a:bodyPr/>
                    <a:lstStyle/>
                    <a:p>
                      <a:endParaRPr lang="en-MY"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val="3748577019"/>
                  </a:ext>
                </a:extLst>
              </a:tr>
              <a:tr h="370840">
                <a:tc>
                  <a:txBody>
                    <a:bodyPr/>
                    <a:lstStyle/>
                    <a:p>
                      <a:pPr algn="ctr" rtl="0" fontAlgn="ctr"/>
                      <a:r>
                        <a:rPr lang="en-MY" sz="1800" b="1" i="0" u="none" strike="noStrike" dirty="0">
                          <a:solidFill>
                            <a:srgbClr val="FFFFFF"/>
                          </a:solidFill>
                          <a:effectLst/>
                          <a:latin typeface="+mj-lt"/>
                          <a:cs typeface="Arial" panose="020B0604020202020204" pitchFamily="34" charset="0"/>
                        </a:rPr>
                        <a:t>KATEGORI</a:t>
                      </a:r>
                    </a:p>
                  </a:txBody>
                  <a:tcPr marL="7620" marR="7620" marT="7620" marB="0" anchor="ctr">
                    <a:solidFill>
                      <a:schemeClr val="tx2">
                        <a:lumMod val="40000"/>
                        <a:lumOff val="60000"/>
                      </a:schemeClr>
                    </a:solidFill>
                  </a:tcPr>
                </a:tc>
                <a:tc>
                  <a:txBody>
                    <a:bodyPr/>
                    <a:lstStyle/>
                    <a:p>
                      <a:pPr algn="ctr" rtl="0" fontAlgn="ctr"/>
                      <a:r>
                        <a:rPr lang="en-MY" sz="1800" b="1" i="0" u="none" strike="noStrike" dirty="0">
                          <a:solidFill>
                            <a:srgbClr val="FFFFFF"/>
                          </a:solidFill>
                          <a:effectLst/>
                          <a:latin typeface="+mj-lt"/>
                          <a:cs typeface="Arial" panose="020B0604020202020204" pitchFamily="34" charset="0"/>
                        </a:rPr>
                        <a:t>KETERANGAN</a:t>
                      </a:r>
                    </a:p>
                  </a:txBody>
                  <a:tcPr marL="7620" marR="7620" marT="7620" marB="0" anchor="ctr">
                    <a:solidFill>
                      <a:schemeClr val="tx2">
                        <a:lumMod val="40000"/>
                        <a:lumOff val="60000"/>
                      </a:schemeClr>
                    </a:solidFill>
                  </a:tcPr>
                </a:tc>
                <a:tc>
                  <a:txBody>
                    <a:bodyPr/>
                    <a:lstStyle/>
                    <a:p>
                      <a:pPr algn="ctr" rtl="0" fontAlgn="ctr"/>
                      <a:r>
                        <a:rPr lang="en-MY" sz="1800" b="1" i="0" u="none" strike="noStrike" dirty="0">
                          <a:solidFill>
                            <a:srgbClr val="FFFFFF"/>
                          </a:solidFill>
                          <a:effectLst/>
                          <a:latin typeface="+mj-lt"/>
                          <a:cs typeface="Arial" panose="020B0604020202020204" pitchFamily="34" charset="0"/>
                        </a:rPr>
                        <a:t>CONTOH SISTEM</a:t>
                      </a:r>
                    </a:p>
                  </a:txBody>
                  <a:tcPr marL="7620" marR="7620" marT="7620" marB="0" anchor="ctr">
                    <a:solidFill>
                      <a:schemeClr val="tx2">
                        <a:lumMod val="40000"/>
                        <a:lumOff val="60000"/>
                      </a:schemeClr>
                    </a:solidFill>
                  </a:tcPr>
                </a:tc>
                <a:extLst>
                  <a:ext uri="{0D108BD9-81ED-4DB2-BD59-A6C34878D82A}">
                    <a16:rowId xmlns:a16="http://schemas.microsoft.com/office/drawing/2014/main" val="3318690550"/>
                  </a:ext>
                </a:extLst>
              </a:tr>
              <a:tr h="370840">
                <a:tc>
                  <a:txBody>
                    <a:bodyPr/>
                    <a:lstStyle/>
                    <a:p>
                      <a:pPr algn="just" rtl="0" fontAlgn="t"/>
                      <a:r>
                        <a:rPr lang="en-MY" sz="1800" b="1" i="0" u="none" strike="noStrike" dirty="0" err="1">
                          <a:solidFill>
                            <a:srgbClr val="000000"/>
                          </a:solidFill>
                          <a:effectLst/>
                          <a:latin typeface="+mn-lt"/>
                        </a:rPr>
                        <a:t>Teras</a:t>
                      </a:r>
                      <a:endParaRPr lang="en-MY" sz="1800" b="1" i="0" u="none" strike="noStrike" dirty="0">
                        <a:solidFill>
                          <a:srgbClr val="000000"/>
                        </a:solidFill>
                        <a:effectLst/>
                        <a:latin typeface="+mn-lt"/>
                      </a:endParaRPr>
                    </a:p>
                  </a:txBody>
                  <a:tcPr marR="7620" marT="7620" marB="0">
                    <a:solidFill>
                      <a:schemeClr val="accent1">
                        <a:lumMod val="20000"/>
                        <a:lumOff val="80000"/>
                      </a:schemeClr>
                    </a:solidFill>
                  </a:tcPr>
                </a:tc>
                <a:tc>
                  <a:txBody>
                    <a:bodyPr/>
                    <a:lstStyle/>
                    <a:p>
                      <a:pPr algn="just" rtl="0" fontAlgn="t"/>
                      <a:r>
                        <a:rPr lang="en-MY" sz="1800" b="0" i="0" u="none" strike="noStrike" dirty="0" err="1">
                          <a:solidFill>
                            <a:srgbClr val="000000"/>
                          </a:solidFill>
                          <a:effectLst/>
                          <a:latin typeface="+mn-lt"/>
                        </a:rPr>
                        <a:t>Sistem</a:t>
                      </a:r>
                      <a:r>
                        <a:rPr lang="en-MY" sz="1800" b="0" i="0" u="none" strike="noStrike" dirty="0">
                          <a:solidFill>
                            <a:srgbClr val="000000"/>
                          </a:solidFill>
                          <a:effectLst/>
                          <a:latin typeface="+mn-lt"/>
                        </a:rPr>
                        <a:t> yang </a:t>
                      </a:r>
                      <a:r>
                        <a:rPr lang="en-MY" sz="1800" b="0" i="0" u="none" strike="noStrike" dirty="0" err="1">
                          <a:solidFill>
                            <a:srgbClr val="000000"/>
                          </a:solidFill>
                          <a:effectLst/>
                          <a:latin typeface="+mn-lt"/>
                        </a:rPr>
                        <a:t>mempunyai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keutamaan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tertinggi</a:t>
                      </a:r>
                      <a:r>
                        <a:rPr lang="en-MY" sz="1800" b="0" i="0" u="none" strike="noStrike" dirty="0">
                          <a:solidFill>
                            <a:srgbClr val="000000"/>
                          </a:solidFill>
                          <a:effectLst/>
                          <a:latin typeface="+mn-lt"/>
                        </a:rPr>
                        <a:t> dan </a:t>
                      </a:r>
                      <a:r>
                        <a:rPr lang="en-MY" sz="1800" b="0" i="0" u="none" strike="noStrike" dirty="0" err="1">
                          <a:solidFill>
                            <a:srgbClr val="000000"/>
                          </a:solidFill>
                          <a:effectLst/>
                          <a:latin typeface="+mn-lt"/>
                        </a:rPr>
                        <a:t>memerlukan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ketersediaan</a:t>
                      </a:r>
                      <a:r>
                        <a:rPr lang="en-MY" sz="1800" b="0" i="0" u="none" strike="noStrike" dirty="0">
                          <a:solidFill>
                            <a:srgbClr val="000000"/>
                          </a:solidFill>
                          <a:effectLst/>
                          <a:latin typeface="+mn-lt"/>
                        </a:rPr>
                        <a:t> yang </a:t>
                      </a:r>
                      <a:r>
                        <a:rPr lang="en-MY" sz="1800" b="0" i="0" u="none" strike="noStrike" dirty="0" err="1">
                          <a:solidFill>
                            <a:srgbClr val="000000"/>
                          </a:solidFill>
                          <a:effectLst/>
                          <a:latin typeface="+mn-lt"/>
                        </a:rPr>
                        <a:t>tinggi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Sekiranya</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berlaku</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ancaman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atau</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gangguan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terhadap</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sistem</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dalam</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tempoh</a:t>
                      </a:r>
                      <a:r>
                        <a:rPr lang="en-MY" sz="1800" b="0" i="0" u="none" strike="noStrike" dirty="0">
                          <a:solidFill>
                            <a:srgbClr val="000000"/>
                          </a:solidFill>
                          <a:effectLst/>
                          <a:latin typeface="+mn-lt"/>
                        </a:rPr>
                        <a:t> yang </a:t>
                      </a:r>
                      <a:r>
                        <a:rPr lang="en-MY" sz="1800" b="0" i="0" u="none" strike="noStrike" dirty="0" err="1">
                          <a:solidFill>
                            <a:srgbClr val="000000"/>
                          </a:solidFill>
                          <a:effectLst/>
                          <a:latin typeface="+mn-lt"/>
                        </a:rPr>
                        <a:t>singkat</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akan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memberi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impak</a:t>
                      </a:r>
                      <a:r>
                        <a:rPr lang="en-MY" sz="1800" b="0" i="0" u="none" strike="noStrike" dirty="0">
                          <a:solidFill>
                            <a:srgbClr val="000000"/>
                          </a:solidFill>
                          <a:effectLst/>
                          <a:latin typeface="+mn-lt"/>
                        </a:rPr>
                        <a:t> yang </a:t>
                      </a:r>
                      <a:r>
                        <a:rPr lang="en-MY" sz="1800" b="0" i="0" u="none" strike="noStrike" dirty="0" err="1">
                          <a:solidFill>
                            <a:srgbClr val="000000"/>
                          </a:solidFill>
                          <a:effectLst/>
                          <a:latin typeface="+mn-lt"/>
                        </a:rPr>
                        <a:t>tinggi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terhadap</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kewangan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pelanggaran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perundangan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ketidakpuasan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hati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pelanggan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operasi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reputasi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organisasi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serta</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pendedahan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maklumat</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rahsia</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rasmi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Sistem</a:t>
                      </a:r>
                      <a:r>
                        <a:rPr lang="en-MY" sz="1800" b="0" i="0" u="none" strike="noStrike" dirty="0">
                          <a:solidFill>
                            <a:srgbClr val="000000"/>
                          </a:solidFill>
                          <a:effectLst/>
                          <a:latin typeface="+mn-lt"/>
                        </a:rPr>
                        <a:t> ICT </a:t>
                      </a:r>
                      <a:r>
                        <a:rPr lang="en-MY" sz="1800" b="0" i="0" u="none" strike="noStrike" dirty="0" err="1">
                          <a:solidFill>
                            <a:srgbClr val="000000"/>
                          </a:solidFill>
                          <a:effectLst/>
                          <a:latin typeface="+mn-lt"/>
                        </a:rPr>
                        <a:t>kerajaan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ini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mengandungi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maklumat</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rahsia</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rasmi</a:t>
                      </a:r>
                      <a:r>
                        <a:rPr lang="en-MY" sz="1800" b="0" i="0" u="none" strike="noStrike" dirty="0">
                          <a:solidFill>
                            <a:srgbClr val="000000"/>
                          </a:solidFill>
                          <a:effectLst/>
                          <a:latin typeface="+mn-lt"/>
                        </a:rPr>
                        <a:t> dan juga </a:t>
                      </a:r>
                      <a:r>
                        <a:rPr lang="en-MY" sz="1800" b="0" i="0" u="none" strike="noStrike" dirty="0" err="1">
                          <a:solidFill>
                            <a:srgbClr val="000000"/>
                          </a:solidFill>
                          <a:effectLst/>
                          <a:latin typeface="+mn-lt"/>
                        </a:rPr>
                        <a:t>berkemungkinan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terdapat</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kebergantungan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organisasi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luar</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kepada</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sistem</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ini</a:t>
                      </a:r>
                      <a:r>
                        <a:rPr lang="en-MY" sz="1800" b="0" i="0" u="none" strike="noStrike" dirty="0">
                          <a:solidFill>
                            <a:srgbClr val="000000"/>
                          </a:solidFill>
                          <a:effectLst/>
                          <a:latin typeface="+mn-lt"/>
                        </a:rPr>
                        <a:t>.</a:t>
                      </a:r>
                    </a:p>
                  </a:txBody>
                  <a:tcPr marR="7620" marT="7620" marB="0">
                    <a:solidFill>
                      <a:schemeClr val="accent1">
                        <a:lumMod val="20000"/>
                        <a:lumOff val="80000"/>
                      </a:schemeClr>
                    </a:solidFill>
                  </a:tcPr>
                </a:tc>
                <a:tc>
                  <a:txBody>
                    <a:bodyPr/>
                    <a:lstStyle/>
                    <a:p>
                      <a:pPr algn="just" rtl="0" fontAlgn="t"/>
                      <a:r>
                        <a:rPr lang="fi-FI" sz="1800" b="0" i="0" u="none" strike="noStrike" dirty="0">
                          <a:solidFill>
                            <a:srgbClr val="000000"/>
                          </a:solidFill>
                          <a:effectLst/>
                          <a:latin typeface="+mn-lt"/>
                        </a:rPr>
                        <a:t>Sistem Pembayaran Gaji Kakitangan Kerajaan</a:t>
                      </a:r>
                    </a:p>
                  </a:txBody>
                  <a:tcPr marR="7620" marT="7620" marB="0">
                    <a:solidFill>
                      <a:schemeClr val="accent1">
                        <a:lumMod val="20000"/>
                        <a:lumOff val="80000"/>
                      </a:schemeClr>
                    </a:solidFill>
                  </a:tcPr>
                </a:tc>
                <a:extLst>
                  <a:ext uri="{0D108BD9-81ED-4DB2-BD59-A6C34878D82A}">
                    <a16:rowId xmlns:a16="http://schemas.microsoft.com/office/drawing/2014/main" val="2720552442"/>
                  </a:ext>
                </a:extLst>
              </a:tr>
              <a:tr h="370840">
                <a:tc>
                  <a:txBody>
                    <a:bodyPr/>
                    <a:lstStyle/>
                    <a:p>
                      <a:pPr algn="just" rtl="0" fontAlgn="t"/>
                      <a:r>
                        <a:rPr lang="en-MY" sz="1800" b="1" i="0" u="none" strike="noStrike">
                          <a:solidFill>
                            <a:srgbClr val="000000"/>
                          </a:solidFill>
                          <a:effectLst/>
                          <a:latin typeface="+mn-lt"/>
                        </a:rPr>
                        <a:t>  Strategik </a:t>
                      </a:r>
                    </a:p>
                  </a:txBody>
                  <a:tcPr marL="7620" marR="7620" marT="7620" marB="0">
                    <a:solidFill>
                      <a:schemeClr val="accent1">
                        <a:lumMod val="20000"/>
                        <a:lumOff val="80000"/>
                      </a:schemeClr>
                    </a:solidFill>
                  </a:tcPr>
                </a:tc>
                <a:tc>
                  <a:txBody>
                    <a:bodyPr/>
                    <a:lstStyle/>
                    <a:p>
                      <a:pPr algn="just" rtl="0" fontAlgn="t"/>
                      <a:r>
                        <a:rPr lang="en-MY" sz="1800" b="0" i="0" u="none" strike="noStrike" dirty="0" err="1">
                          <a:solidFill>
                            <a:srgbClr val="000000"/>
                          </a:solidFill>
                          <a:effectLst/>
                          <a:latin typeface="+mn-lt"/>
                        </a:rPr>
                        <a:t>Sistem</a:t>
                      </a:r>
                      <a:r>
                        <a:rPr lang="en-MY" sz="1800" b="0" i="0" u="none" strike="noStrike" dirty="0">
                          <a:solidFill>
                            <a:srgbClr val="000000"/>
                          </a:solidFill>
                          <a:effectLst/>
                          <a:latin typeface="+mn-lt"/>
                        </a:rPr>
                        <a:t> yang </a:t>
                      </a:r>
                      <a:r>
                        <a:rPr lang="en-MY" sz="1800" b="0" i="0" u="none" strike="noStrike" dirty="0" err="1">
                          <a:solidFill>
                            <a:srgbClr val="000000"/>
                          </a:solidFill>
                          <a:effectLst/>
                          <a:latin typeface="+mn-lt"/>
                        </a:rPr>
                        <a:t>menyokong</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inisiatif</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perkhidmatan</a:t>
                      </a:r>
                      <a:r>
                        <a:rPr lang="en-MY" sz="1800" b="0" i="0" u="none" strike="noStrike" dirty="0">
                          <a:solidFill>
                            <a:srgbClr val="000000"/>
                          </a:solidFill>
                          <a:effectLst/>
                          <a:latin typeface="+mn-lt"/>
                        </a:rPr>
                        <a:t> yang </a:t>
                      </a:r>
                      <a:r>
                        <a:rPr lang="en-MY" sz="1800" b="0" i="0" u="none" strike="noStrike" dirty="0" err="1">
                          <a:solidFill>
                            <a:srgbClr val="000000"/>
                          </a:solidFill>
                          <a:effectLst/>
                          <a:latin typeface="+mn-lt"/>
                        </a:rPr>
                        <a:t>disediakan</a:t>
                      </a:r>
                      <a:r>
                        <a:rPr lang="en-MY" sz="1800" b="0" i="0" u="none" strike="noStrike" dirty="0">
                          <a:solidFill>
                            <a:srgbClr val="000000"/>
                          </a:solidFill>
                          <a:effectLst/>
                          <a:latin typeface="+mn-lt"/>
                        </a:rPr>
                        <a:t> oleh </a:t>
                      </a:r>
                      <a:r>
                        <a:rPr lang="en-MY" sz="1800" b="0" i="0" u="none" strike="noStrike" dirty="0" err="1">
                          <a:solidFill>
                            <a:srgbClr val="000000"/>
                          </a:solidFill>
                          <a:effectLst/>
                          <a:latin typeface="+mn-lt"/>
                        </a:rPr>
                        <a:t>organisasi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Sekiranya</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berlaku</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ancaman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atau</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gangguan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kepada</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sistem</a:t>
                      </a:r>
                      <a:r>
                        <a:rPr lang="en-MY" sz="1800" b="0" i="0" u="none" strike="noStrike" dirty="0">
                          <a:solidFill>
                            <a:srgbClr val="000000"/>
                          </a:solidFill>
                          <a:effectLst/>
                          <a:latin typeface="+mn-lt"/>
                        </a:rPr>
                        <a:t> ICT </a:t>
                      </a:r>
                      <a:r>
                        <a:rPr lang="en-MY" sz="1800" b="0" i="0" u="none" strike="noStrike" dirty="0" err="1">
                          <a:solidFill>
                            <a:srgbClr val="000000"/>
                          </a:solidFill>
                          <a:effectLst/>
                          <a:latin typeface="+mn-lt"/>
                        </a:rPr>
                        <a:t>kerajaan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akan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menyebakan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impak</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kepada</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reputasi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organisasi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liabiliti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organisasi</a:t>
                      </a:r>
                      <a:r>
                        <a:rPr lang="en-MY" sz="1800" b="0" i="0" u="none" strike="noStrike" dirty="0">
                          <a:solidFill>
                            <a:srgbClr val="000000"/>
                          </a:solidFill>
                          <a:effectLst/>
                          <a:latin typeface="+mn-lt"/>
                        </a:rPr>
                        <a:t> dan </a:t>
                      </a:r>
                      <a:r>
                        <a:rPr lang="en-MY" sz="1800" b="0" i="0" u="none" strike="noStrike" dirty="0" err="1">
                          <a:solidFill>
                            <a:srgbClr val="000000"/>
                          </a:solidFill>
                          <a:effectLst/>
                          <a:latin typeface="+mn-lt"/>
                        </a:rPr>
                        <a:t>memerlukan</a:t>
                      </a:r>
                      <a:r>
                        <a:rPr lang="en-MY" sz="1800" b="0" i="0" u="none" strike="noStrike" dirty="0">
                          <a:solidFill>
                            <a:srgbClr val="000000"/>
                          </a:solidFill>
                          <a:effectLst/>
                          <a:latin typeface="+mn-lt"/>
                        </a:rPr>
                        <a:t> kos </a:t>
                      </a:r>
                      <a:r>
                        <a:rPr lang="en-MY" sz="1800" b="0" i="0" u="none" strike="noStrike" dirty="0" err="1">
                          <a:solidFill>
                            <a:srgbClr val="000000"/>
                          </a:solidFill>
                          <a:effectLst/>
                          <a:latin typeface="+mn-lt"/>
                        </a:rPr>
                        <a:t>pemulihan</a:t>
                      </a:r>
                      <a:r>
                        <a:rPr lang="en-MY" sz="1800" b="0" i="0" u="none" strike="noStrike" dirty="0">
                          <a:solidFill>
                            <a:srgbClr val="000000"/>
                          </a:solidFill>
                          <a:effectLst/>
                          <a:latin typeface="+mn-lt"/>
                        </a:rPr>
                        <a:t> yang </a:t>
                      </a:r>
                      <a:r>
                        <a:rPr lang="en-MY" sz="1800" b="0" i="0" u="none" strike="noStrike" dirty="0" err="1">
                          <a:solidFill>
                            <a:srgbClr val="000000"/>
                          </a:solidFill>
                          <a:effectLst/>
                          <a:latin typeface="+mn-lt"/>
                        </a:rPr>
                        <a:t>tinggi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Sistem</a:t>
                      </a:r>
                      <a:r>
                        <a:rPr lang="en-MY" sz="1800" b="0" i="0" u="none" strike="noStrike" dirty="0">
                          <a:solidFill>
                            <a:srgbClr val="000000"/>
                          </a:solidFill>
                          <a:effectLst/>
                          <a:latin typeface="+mn-lt"/>
                        </a:rPr>
                        <a:t> ICT </a:t>
                      </a:r>
                      <a:r>
                        <a:rPr lang="en-MY" sz="1800" b="0" i="0" u="none" strike="noStrike" dirty="0" err="1">
                          <a:solidFill>
                            <a:srgbClr val="000000"/>
                          </a:solidFill>
                          <a:effectLst/>
                          <a:latin typeface="+mn-lt"/>
                        </a:rPr>
                        <a:t>kerajaan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ini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mengandungi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maklumat</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rahsia</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rasmi</a:t>
                      </a:r>
                      <a:r>
                        <a:rPr lang="en-MY" sz="1800" b="0" i="0" u="none" strike="noStrike" dirty="0">
                          <a:solidFill>
                            <a:srgbClr val="000000"/>
                          </a:solidFill>
                          <a:effectLst/>
                          <a:latin typeface="+mn-lt"/>
                        </a:rPr>
                        <a:t>.</a:t>
                      </a:r>
                    </a:p>
                  </a:txBody>
                  <a:tcPr marR="7620" marT="7620" marB="0">
                    <a:solidFill>
                      <a:schemeClr val="accent1">
                        <a:lumMod val="20000"/>
                        <a:lumOff val="80000"/>
                      </a:schemeClr>
                    </a:solidFill>
                  </a:tcPr>
                </a:tc>
                <a:tc>
                  <a:txBody>
                    <a:bodyPr/>
                    <a:lstStyle/>
                    <a:p>
                      <a:pPr algn="just" rtl="0" fontAlgn="t"/>
                      <a:r>
                        <a:rPr lang="en-MY" sz="1800" b="0" i="0" u="none" strike="noStrike" dirty="0" err="1">
                          <a:solidFill>
                            <a:srgbClr val="000000"/>
                          </a:solidFill>
                          <a:effectLst/>
                          <a:latin typeface="+mn-lt"/>
                        </a:rPr>
                        <a:t>Sistem</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Permohonan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Lesen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Kontraktor</a:t>
                      </a:r>
                      <a:endParaRPr lang="en-MY" sz="1800" b="0" i="0" u="none" strike="noStrike" dirty="0">
                        <a:solidFill>
                          <a:srgbClr val="000000"/>
                        </a:solidFill>
                        <a:effectLst/>
                        <a:latin typeface="+mn-lt"/>
                      </a:endParaRPr>
                    </a:p>
                  </a:txBody>
                  <a:tcPr marR="7620" marT="7620" marB="0">
                    <a:solidFill>
                      <a:schemeClr val="accent1">
                        <a:lumMod val="20000"/>
                        <a:lumOff val="80000"/>
                      </a:schemeClr>
                    </a:solidFill>
                  </a:tcPr>
                </a:tc>
                <a:extLst>
                  <a:ext uri="{0D108BD9-81ED-4DB2-BD59-A6C34878D82A}">
                    <a16:rowId xmlns:a16="http://schemas.microsoft.com/office/drawing/2014/main" val="3297080532"/>
                  </a:ext>
                </a:extLst>
              </a:tr>
              <a:tr h="370840">
                <a:tc>
                  <a:txBody>
                    <a:bodyPr/>
                    <a:lstStyle/>
                    <a:p>
                      <a:pPr algn="just" rtl="0" fontAlgn="t"/>
                      <a:r>
                        <a:rPr lang="en-MY" sz="1800" b="1" i="0" u="none" strike="noStrike">
                          <a:solidFill>
                            <a:srgbClr val="000000"/>
                          </a:solidFill>
                          <a:effectLst/>
                          <a:latin typeface="+mn-lt"/>
                        </a:rPr>
                        <a:t>Sokongan Dalaman </a:t>
                      </a:r>
                    </a:p>
                  </a:txBody>
                  <a:tcPr marR="7620" marT="7620" marB="0">
                    <a:solidFill>
                      <a:schemeClr val="accent1">
                        <a:lumMod val="20000"/>
                        <a:lumOff val="80000"/>
                      </a:schemeClr>
                    </a:solidFill>
                  </a:tcPr>
                </a:tc>
                <a:tc>
                  <a:txBody>
                    <a:bodyPr/>
                    <a:lstStyle/>
                    <a:p>
                      <a:pPr algn="just" rtl="0" fontAlgn="t"/>
                      <a:r>
                        <a:rPr lang="en-MY" sz="1800" b="0" i="0" u="none" strike="noStrike" dirty="0" err="1">
                          <a:solidFill>
                            <a:srgbClr val="000000"/>
                          </a:solidFill>
                          <a:effectLst/>
                          <a:latin typeface="+mn-lt"/>
                        </a:rPr>
                        <a:t>Sistem</a:t>
                      </a:r>
                      <a:r>
                        <a:rPr lang="en-MY" sz="1800" b="0" i="0" u="none" strike="noStrike" dirty="0">
                          <a:solidFill>
                            <a:srgbClr val="000000"/>
                          </a:solidFill>
                          <a:effectLst/>
                          <a:latin typeface="+mn-lt"/>
                        </a:rPr>
                        <a:t> ICT </a:t>
                      </a:r>
                      <a:r>
                        <a:rPr lang="en-MY" sz="1800" b="0" i="0" u="none" strike="noStrike" dirty="0" err="1">
                          <a:solidFill>
                            <a:srgbClr val="000000"/>
                          </a:solidFill>
                          <a:effectLst/>
                          <a:latin typeface="+mn-lt"/>
                        </a:rPr>
                        <a:t>kerajaan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ini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menyokong</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keperluan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operasi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organisasi</a:t>
                      </a:r>
                      <a:r>
                        <a:rPr lang="en-MY" sz="1800" b="0" i="0" u="none" strike="noStrike" dirty="0">
                          <a:solidFill>
                            <a:srgbClr val="000000"/>
                          </a:solidFill>
                          <a:effectLst/>
                          <a:latin typeface="+mn-lt"/>
                        </a:rPr>
                        <a:t> dan </a:t>
                      </a:r>
                      <a:r>
                        <a:rPr lang="en-MY" sz="1800" b="0" i="0" u="none" strike="noStrike" dirty="0" err="1">
                          <a:solidFill>
                            <a:srgbClr val="000000"/>
                          </a:solidFill>
                          <a:effectLst/>
                          <a:latin typeface="+mn-lt"/>
                        </a:rPr>
                        <a:t>hanya</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mengakses</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maklumat</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dalaman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organisasi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Sekiranya</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berlaku</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ancaman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atau</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gangguan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akan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memberikan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impak</a:t>
                      </a:r>
                      <a:r>
                        <a:rPr lang="en-MY" sz="1800" b="0" i="0" u="none" strike="noStrike" dirty="0">
                          <a:solidFill>
                            <a:srgbClr val="000000"/>
                          </a:solidFill>
                          <a:effectLst/>
                          <a:latin typeface="+mn-lt"/>
                        </a:rPr>
                        <a:t> yang </a:t>
                      </a:r>
                      <a:r>
                        <a:rPr lang="en-MY" sz="1800" b="0" i="0" u="none" strike="noStrike" dirty="0" err="1">
                          <a:solidFill>
                            <a:srgbClr val="000000"/>
                          </a:solidFill>
                          <a:effectLst/>
                          <a:latin typeface="+mn-lt"/>
                        </a:rPr>
                        <a:t>sederhana</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terhadap</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kewangan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fungsi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organisasi</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reputasi</a:t>
                      </a:r>
                      <a:r>
                        <a:rPr lang="en-MY" sz="1800" b="0" i="0" u="none" strike="noStrike" dirty="0">
                          <a:solidFill>
                            <a:srgbClr val="000000"/>
                          </a:solidFill>
                          <a:effectLst/>
                          <a:latin typeface="+mn-lt"/>
                        </a:rPr>
                        <a:t>  dan </a:t>
                      </a:r>
                      <a:r>
                        <a:rPr lang="en-MY" sz="1800" b="0" i="0" u="none" strike="noStrike" dirty="0" err="1">
                          <a:solidFill>
                            <a:srgbClr val="000000"/>
                          </a:solidFill>
                          <a:effectLst/>
                          <a:latin typeface="+mn-lt"/>
                        </a:rPr>
                        <a:t>memerlukan</a:t>
                      </a:r>
                      <a:r>
                        <a:rPr lang="en-MY" sz="1800" b="0" i="0" u="none" strike="noStrike" dirty="0">
                          <a:solidFill>
                            <a:srgbClr val="000000"/>
                          </a:solidFill>
                          <a:effectLst/>
                          <a:latin typeface="+mn-lt"/>
                        </a:rPr>
                        <a:t> kos </a:t>
                      </a:r>
                      <a:r>
                        <a:rPr lang="en-MY" sz="1800" b="0" i="0" u="none" strike="noStrike" dirty="0" err="1">
                          <a:solidFill>
                            <a:srgbClr val="000000"/>
                          </a:solidFill>
                          <a:effectLst/>
                          <a:latin typeface="+mn-lt"/>
                        </a:rPr>
                        <a:t>pemulihan</a:t>
                      </a:r>
                      <a:r>
                        <a:rPr lang="en-MY" sz="1800" b="0" i="0" u="none" strike="noStrike" dirty="0">
                          <a:solidFill>
                            <a:srgbClr val="000000"/>
                          </a:solidFill>
                          <a:effectLst/>
                          <a:latin typeface="+mn-lt"/>
                        </a:rPr>
                        <a:t> yang </a:t>
                      </a:r>
                      <a:r>
                        <a:rPr lang="en-MY" sz="1800" b="0" i="0" u="none" strike="noStrike" dirty="0" err="1">
                          <a:solidFill>
                            <a:srgbClr val="000000"/>
                          </a:solidFill>
                          <a:effectLst/>
                          <a:latin typeface="+mn-lt"/>
                        </a:rPr>
                        <a:t>sederhana</a:t>
                      </a:r>
                      <a:r>
                        <a:rPr lang="en-MY" sz="1800" b="0" i="0" u="none" strike="noStrike" dirty="0">
                          <a:solidFill>
                            <a:srgbClr val="000000"/>
                          </a:solidFill>
                          <a:effectLst/>
                          <a:latin typeface="+mn-lt"/>
                        </a:rPr>
                        <a:t>.</a:t>
                      </a:r>
                    </a:p>
                  </a:txBody>
                  <a:tcPr marR="7620" marT="7620" marB="0">
                    <a:solidFill>
                      <a:schemeClr val="accent1">
                        <a:lumMod val="20000"/>
                        <a:lumOff val="80000"/>
                      </a:schemeClr>
                    </a:solidFill>
                  </a:tcPr>
                </a:tc>
                <a:tc>
                  <a:txBody>
                    <a:bodyPr/>
                    <a:lstStyle/>
                    <a:p>
                      <a:pPr algn="just" rtl="0" fontAlgn="t"/>
                      <a:r>
                        <a:rPr lang="en-MY" sz="1800" b="0" i="0" u="none" strike="noStrike" dirty="0" err="1">
                          <a:solidFill>
                            <a:srgbClr val="000000"/>
                          </a:solidFill>
                          <a:effectLst/>
                          <a:latin typeface="+mn-lt"/>
                        </a:rPr>
                        <a:t>Sistem</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Kelulusan</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Berbelanja</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Jabatan</a:t>
                      </a:r>
                      <a:endParaRPr lang="en-MY" sz="1800" b="0" i="0" u="none" strike="noStrike" dirty="0">
                        <a:solidFill>
                          <a:srgbClr val="000000"/>
                        </a:solidFill>
                        <a:effectLst/>
                        <a:latin typeface="+mn-lt"/>
                      </a:endParaRPr>
                    </a:p>
                  </a:txBody>
                  <a:tcPr marR="7620" marT="7620" marB="0">
                    <a:solidFill>
                      <a:schemeClr val="accent1">
                        <a:lumMod val="20000"/>
                        <a:lumOff val="80000"/>
                      </a:schemeClr>
                    </a:solidFill>
                  </a:tcPr>
                </a:tc>
                <a:extLst>
                  <a:ext uri="{0D108BD9-81ED-4DB2-BD59-A6C34878D82A}">
                    <a16:rowId xmlns:a16="http://schemas.microsoft.com/office/drawing/2014/main" val="1777206560"/>
                  </a:ext>
                </a:extLst>
              </a:tr>
              <a:tr h="370840">
                <a:tc>
                  <a:txBody>
                    <a:bodyPr/>
                    <a:lstStyle/>
                    <a:p>
                      <a:pPr algn="just" rtl="0" fontAlgn="t"/>
                      <a:r>
                        <a:rPr lang="en-MY" sz="1800" b="1" i="0" u="none" strike="noStrike" dirty="0" err="1">
                          <a:solidFill>
                            <a:srgbClr val="000000"/>
                          </a:solidFill>
                          <a:effectLst/>
                          <a:latin typeface="+mn-lt"/>
                        </a:rPr>
                        <a:t>Sokongan</a:t>
                      </a:r>
                      <a:r>
                        <a:rPr lang="en-MY" sz="1800" b="1" i="0" u="none" strike="noStrike" dirty="0">
                          <a:solidFill>
                            <a:srgbClr val="000000"/>
                          </a:solidFill>
                          <a:effectLst/>
                          <a:latin typeface="+mn-lt"/>
                        </a:rPr>
                        <a:t> </a:t>
                      </a:r>
                      <a:r>
                        <a:rPr lang="en-MY" sz="1800" b="1" i="0" u="none" strike="noStrike" dirty="0" err="1">
                          <a:solidFill>
                            <a:srgbClr val="000000"/>
                          </a:solidFill>
                          <a:effectLst/>
                          <a:latin typeface="+mn-lt"/>
                        </a:rPr>
                        <a:t>Umum</a:t>
                      </a:r>
                      <a:endParaRPr lang="en-MY" sz="1800" b="1" i="0" u="none" strike="noStrike" dirty="0">
                        <a:solidFill>
                          <a:srgbClr val="000000"/>
                        </a:solidFill>
                        <a:effectLst/>
                        <a:latin typeface="+mn-lt"/>
                      </a:endParaRPr>
                    </a:p>
                  </a:txBody>
                  <a:tcPr marR="7620" marT="7620" marB="0">
                    <a:solidFill>
                      <a:schemeClr val="accent1">
                        <a:lumMod val="20000"/>
                        <a:lumOff val="80000"/>
                      </a:schemeClr>
                    </a:solidFill>
                  </a:tcPr>
                </a:tc>
                <a:tc>
                  <a:txBody>
                    <a:bodyPr/>
                    <a:lstStyle/>
                    <a:p>
                      <a:pPr algn="just" rtl="0" fontAlgn="t"/>
                      <a:r>
                        <a:rPr lang="en-MY" sz="1800" b="0" i="0" u="none" strike="noStrike">
                          <a:solidFill>
                            <a:srgbClr val="000000"/>
                          </a:solidFill>
                          <a:effectLst/>
                          <a:latin typeface="+mn-lt"/>
                        </a:rPr>
                        <a:t>Sistem ICT kerajaan ini merupakan sokongan umum kepada orang awam. Sekiranya berlaku ancaman atau gangguan akan memberikan impak yang rendah terhadap kewangan, fungsi organisasi, reputasi  dan memerlukan kos pemulihan yang rendah.</a:t>
                      </a:r>
                    </a:p>
                  </a:txBody>
                  <a:tcPr marR="7620" marT="7620" marB="0">
                    <a:solidFill>
                      <a:schemeClr val="accent1">
                        <a:lumMod val="20000"/>
                        <a:lumOff val="80000"/>
                      </a:schemeClr>
                    </a:solidFill>
                  </a:tcPr>
                </a:tc>
                <a:tc>
                  <a:txBody>
                    <a:bodyPr/>
                    <a:lstStyle/>
                    <a:p>
                      <a:pPr algn="just" rtl="0" fontAlgn="t"/>
                      <a:r>
                        <a:rPr lang="en-MY" sz="1800" b="0" i="0" u="none" strike="noStrike" dirty="0" err="1">
                          <a:solidFill>
                            <a:srgbClr val="000000"/>
                          </a:solidFill>
                          <a:effectLst/>
                          <a:latin typeface="+mn-lt"/>
                        </a:rPr>
                        <a:t>Sistem</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Meja</a:t>
                      </a:r>
                      <a:r>
                        <a:rPr lang="en-MY" sz="1800" b="0" i="0" u="none" strike="noStrike" dirty="0">
                          <a:solidFill>
                            <a:srgbClr val="000000"/>
                          </a:solidFill>
                          <a:effectLst/>
                          <a:latin typeface="+mn-lt"/>
                        </a:rPr>
                        <a:t> </a:t>
                      </a:r>
                      <a:r>
                        <a:rPr lang="en-MY" sz="1800" b="0" i="0" u="none" strike="noStrike" dirty="0" err="1">
                          <a:solidFill>
                            <a:srgbClr val="000000"/>
                          </a:solidFill>
                          <a:effectLst/>
                          <a:latin typeface="+mn-lt"/>
                        </a:rPr>
                        <a:t>Bantuan</a:t>
                      </a:r>
                      <a:endParaRPr lang="en-MY" sz="1800" b="0" i="0" u="none" strike="noStrike" dirty="0">
                        <a:solidFill>
                          <a:srgbClr val="000000"/>
                        </a:solidFill>
                        <a:effectLst/>
                        <a:latin typeface="+mn-lt"/>
                      </a:endParaRPr>
                    </a:p>
                  </a:txBody>
                  <a:tcPr marR="7620" marT="7620" marB="0">
                    <a:solidFill>
                      <a:schemeClr val="accent1">
                        <a:lumMod val="20000"/>
                        <a:lumOff val="80000"/>
                      </a:schemeClr>
                    </a:solidFill>
                  </a:tcPr>
                </a:tc>
                <a:extLst>
                  <a:ext uri="{0D108BD9-81ED-4DB2-BD59-A6C34878D82A}">
                    <a16:rowId xmlns:a16="http://schemas.microsoft.com/office/drawing/2014/main" val="1217209746"/>
                  </a:ext>
                </a:extLst>
              </a:tr>
            </a:tbl>
          </a:graphicData>
        </a:graphic>
      </p:graphicFrame>
      <p:sp>
        <p:nvSpPr>
          <p:cNvPr id="9" name="TextBox 9">
            <a:extLst>
              <a:ext uri="{FF2B5EF4-FFF2-40B4-BE49-F238E27FC236}">
                <a16:creationId xmlns:a16="http://schemas.microsoft.com/office/drawing/2014/main" id="{2B0D4732-B5AC-4C4E-A751-E31902C12E7C}"/>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21</a:t>
            </a:r>
          </a:p>
        </p:txBody>
      </p:sp>
      <p:pic>
        <p:nvPicPr>
          <p:cNvPr id="10" name="Picture 2">
            <a:extLst>
              <a:ext uri="{FF2B5EF4-FFF2-40B4-BE49-F238E27FC236}">
                <a16:creationId xmlns:a16="http://schemas.microsoft.com/office/drawing/2014/main" id="{90F78883-BDC9-4FE0-B078-B6A4EE107023}"/>
              </a:ext>
            </a:extLst>
          </p:cNvPr>
          <p:cNvPicPr>
            <a:picLocks noChangeAspect="1"/>
          </p:cNvPicPr>
          <p:nvPr/>
        </p:nvPicPr>
        <p:blipFill rotWithShape="1">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051" t="77500" r="37175"/>
          <a:stretch/>
        </p:blipFill>
        <p:spPr>
          <a:xfrm>
            <a:off x="12344400" y="0"/>
            <a:ext cx="5943600" cy="2732552"/>
          </a:xfrm>
          <a:prstGeom prst="rect">
            <a:avLst/>
          </a:prstGeom>
        </p:spPr>
      </p:pic>
      <p:graphicFrame>
        <p:nvGraphicFramePr>
          <p:cNvPr id="12" name="Table 11">
            <a:extLst>
              <a:ext uri="{FF2B5EF4-FFF2-40B4-BE49-F238E27FC236}">
                <a16:creationId xmlns:a16="http://schemas.microsoft.com/office/drawing/2014/main" id="{362A3AD8-5349-4FE7-83D4-6471E09A48CA}"/>
              </a:ext>
            </a:extLst>
          </p:cNvPr>
          <p:cNvGraphicFramePr>
            <a:graphicFrameLocks noGrp="1"/>
          </p:cNvGraphicFramePr>
          <p:nvPr>
            <p:extLst>
              <p:ext uri="{D42A27DB-BD31-4B8C-83A1-F6EECF244321}">
                <p14:modId xmlns:p14="http://schemas.microsoft.com/office/powerpoint/2010/main" val="1918920440"/>
              </p:ext>
            </p:extLst>
          </p:nvPr>
        </p:nvGraphicFramePr>
        <p:xfrm>
          <a:off x="9299424" y="425157"/>
          <a:ext cx="8686800" cy="914400"/>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1646825488"/>
                    </a:ext>
                  </a:extLst>
                </a:gridCol>
              </a:tblGrid>
              <a:tr h="901975">
                <a:tc>
                  <a:txBody>
                    <a:bodyPr/>
                    <a:lstStyle/>
                    <a:p>
                      <a:pPr algn="r"/>
                      <a:r>
                        <a:rPr lang="en-MY" sz="5400" b="1" dirty="0" err="1">
                          <a:solidFill>
                            <a:schemeClr val="tx1"/>
                          </a:solidFill>
                          <a:latin typeface="Droid Serif Bold" panose="020B0604020202020204" charset="0"/>
                          <a:ea typeface="Droid Serif Bold" panose="020B0604020202020204" charset="0"/>
                          <a:cs typeface="Droid Serif Bold" panose="020B0604020202020204" charset="0"/>
                        </a:rPr>
                        <a:t>Rujukan</a:t>
                      </a:r>
                      <a:endParaRPr lang="en-MY" sz="5400" b="1" dirty="0">
                        <a:solidFill>
                          <a:schemeClr val="tx1"/>
                        </a:solidFill>
                        <a:latin typeface="Droid Serif Bold" panose="020B0604020202020204" charset="0"/>
                        <a:ea typeface="Droid Serif Bold" panose="020B0604020202020204" charset="0"/>
                        <a:cs typeface="Droid Serif Bold" panose="020B060402020202020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542311"/>
                  </a:ext>
                </a:extLst>
              </a:tr>
            </a:tbl>
          </a:graphicData>
        </a:graphic>
      </p:graphicFrame>
      <p:grpSp>
        <p:nvGrpSpPr>
          <p:cNvPr id="2" name="Group 3">
            <a:extLst>
              <a:ext uri="{FF2B5EF4-FFF2-40B4-BE49-F238E27FC236}">
                <a16:creationId xmlns:a16="http://schemas.microsoft.com/office/drawing/2014/main" id="{9878B81D-0838-B8EF-D801-F715934DF0B7}"/>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A78EAB51-F971-D954-DD16-99D268966A9F}"/>
                </a:ext>
              </a:extLst>
            </p:cNvPr>
            <p:cNvPicPr>
              <a:picLocks noChangeAspect="1"/>
            </p:cNvPicPr>
            <p:nvPr/>
          </p:nvPicPr>
          <p:blipFill>
            <a:blip r:embed="rId4"/>
            <a:srcRect l="22581" t="24057" r="26773" b="25591"/>
            <a:stretch>
              <a:fillRect/>
            </a:stretch>
          </p:blipFill>
          <p:spPr>
            <a:xfrm>
              <a:off x="2133892" y="38041"/>
              <a:ext cx="2477376" cy="1202633"/>
            </a:xfrm>
            <a:prstGeom prst="rect">
              <a:avLst/>
            </a:prstGeom>
          </p:spPr>
        </p:pic>
        <p:pic>
          <p:nvPicPr>
            <p:cNvPr id="8" name="Picture 5">
              <a:extLst>
                <a:ext uri="{FF2B5EF4-FFF2-40B4-BE49-F238E27FC236}">
                  <a16:creationId xmlns:a16="http://schemas.microsoft.com/office/drawing/2014/main" id="{D168A946-9731-1A16-3204-3F927C8350F2}"/>
                </a:ext>
              </a:extLst>
            </p:cNvPr>
            <p:cNvPicPr>
              <a:picLocks noChangeAspect="1"/>
            </p:cNvPicPr>
            <p:nvPr/>
          </p:nvPicPr>
          <p:blipFill>
            <a:blip r:embed="rId5"/>
            <a:srcRect/>
            <a:stretch>
              <a:fillRect/>
            </a:stretch>
          </p:blipFill>
          <p:spPr>
            <a:xfrm>
              <a:off x="472220" y="0"/>
              <a:ext cx="1189451" cy="931541"/>
            </a:xfrm>
            <a:prstGeom prst="rect">
              <a:avLst/>
            </a:prstGeom>
          </p:spPr>
        </p:pic>
        <p:sp>
          <p:nvSpPr>
            <p:cNvPr id="13" name="TextBox 6">
              <a:extLst>
                <a:ext uri="{FF2B5EF4-FFF2-40B4-BE49-F238E27FC236}">
                  <a16:creationId xmlns:a16="http://schemas.microsoft.com/office/drawing/2014/main" id="{7FCEAEA1-A5BB-0661-28BA-8C0FEF97192C}"/>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3112719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3FDA7D0-53A6-4170-88AF-E63A2764F250}"/>
              </a:ext>
            </a:extLst>
          </p:cNvPr>
          <p:cNvGraphicFramePr>
            <a:graphicFrameLocks noGrp="1"/>
          </p:cNvGraphicFramePr>
          <p:nvPr>
            <p:extLst>
              <p:ext uri="{D42A27DB-BD31-4B8C-83A1-F6EECF244321}">
                <p14:modId xmlns:p14="http://schemas.microsoft.com/office/powerpoint/2010/main" val="3919101851"/>
              </p:ext>
            </p:extLst>
          </p:nvPr>
        </p:nvGraphicFramePr>
        <p:xfrm>
          <a:off x="1562316" y="1436155"/>
          <a:ext cx="15468600" cy="8280400"/>
        </p:xfrm>
        <a:graphic>
          <a:graphicData uri="http://schemas.openxmlformats.org/drawingml/2006/table">
            <a:tbl>
              <a:tblPr firstRow="1" bandRow="1">
                <a:tableStyleId>{5C22544A-7EE6-4342-B048-85BDC9FD1C3A}</a:tableStyleId>
              </a:tblPr>
              <a:tblGrid>
                <a:gridCol w="1624203">
                  <a:extLst>
                    <a:ext uri="{9D8B030D-6E8A-4147-A177-3AD203B41FA5}">
                      <a16:colId xmlns:a16="http://schemas.microsoft.com/office/drawing/2014/main" val="1559664186"/>
                    </a:ext>
                  </a:extLst>
                </a:gridCol>
                <a:gridCol w="2042441">
                  <a:extLst>
                    <a:ext uri="{9D8B030D-6E8A-4147-A177-3AD203B41FA5}">
                      <a16:colId xmlns:a16="http://schemas.microsoft.com/office/drawing/2014/main" val="4263835953"/>
                    </a:ext>
                  </a:extLst>
                </a:gridCol>
                <a:gridCol w="11801956">
                  <a:extLst>
                    <a:ext uri="{9D8B030D-6E8A-4147-A177-3AD203B41FA5}">
                      <a16:colId xmlns:a16="http://schemas.microsoft.com/office/drawing/2014/main" val="504968962"/>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RUJUKAN - KLASIFIKASI DATA / MAKLUMAT</a:t>
                      </a:r>
                    </a:p>
                  </a:txBody>
                  <a:tcPr>
                    <a:solidFill>
                      <a:schemeClr val="tx2">
                        <a:lumMod val="60000"/>
                        <a:lumOff val="40000"/>
                      </a:schemeClr>
                    </a:solidFill>
                  </a:tcPr>
                </a:tc>
                <a:tc hMerge="1">
                  <a:txBody>
                    <a:bodyPr/>
                    <a:lstStyle/>
                    <a:p>
                      <a:endParaRPr lang="en-MY"/>
                    </a:p>
                  </a:txBody>
                  <a:tcPr/>
                </a:tc>
                <a:tc hMerge="1">
                  <a:txBody>
                    <a:bodyPr/>
                    <a:lstStyle/>
                    <a:p>
                      <a:endParaRPr lang="en-MY" dirty="0"/>
                    </a:p>
                  </a:txBody>
                  <a:tcPr/>
                </a:tc>
                <a:extLst>
                  <a:ext uri="{0D108BD9-81ED-4DB2-BD59-A6C34878D82A}">
                    <a16:rowId xmlns:a16="http://schemas.microsoft.com/office/drawing/2014/main" val="3748577019"/>
                  </a:ext>
                </a:extLst>
              </a:tr>
              <a:tr h="370840">
                <a:tc gridSpan="2">
                  <a:txBody>
                    <a:bodyPr/>
                    <a:lstStyle/>
                    <a:p>
                      <a:pPr algn="ctr" rtl="0" fontAlgn="ctr"/>
                      <a:r>
                        <a:rPr lang="en-MY" sz="1800" b="1" i="0" u="none" strike="noStrike" dirty="0">
                          <a:solidFill>
                            <a:srgbClr val="FFFFFF"/>
                          </a:solidFill>
                          <a:effectLst/>
                          <a:latin typeface="+mj-lt"/>
                          <a:cs typeface="Arial" panose="020B0604020202020204" pitchFamily="34" charset="0"/>
                        </a:rPr>
                        <a:t>KLASIFIKASI</a:t>
                      </a:r>
                    </a:p>
                  </a:txBody>
                  <a:tcPr marL="7620" marR="7620" marT="7620" marB="0" anchor="ctr">
                    <a:solidFill>
                      <a:schemeClr val="tx2">
                        <a:lumMod val="40000"/>
                        <a:lumOff val="60000"/>
                      </a:schemeClr>
                    </a:solidFill>
                  </a:tcPr>
                </a:tc>
                <a:tc hMerge="1">
                  <a:txBody>
                    <a:bodyPr/>
                    <a:lstStyle/>
                    <a:p>
                      <a:endParaRPr lang="en-MY"/>
                    </a:p>
                  </a:txBody>
                  <a:tcPr/>
                </a:tc>
                <a:tc>
                  <a:txBody>
                    <a:bodyPr/>
                    <a:lstStyle/>
                    <a:p>
                      <a:pPr algn="ctr" rtl="0" fontAlgn="ctr"/>
                      <a:r>
                        <a:rPr lang="en-MY" sz="1800" b="1" i="0" u="none" strike="noStrike" dirty="0">
                          <a:solidFill>
                            <a:srgbClr val="FFFFFF"/>
                          </a:solidFill>
                          <a:effectLst/>
                          <a:latin typeface="+mj-lt"/>
                          <a:cs typeface="Arial" panose="020B0604020202020204" pitchFamily="34" charset="0"/>
                        </a:rPr>
                        <a:t>KETERANGAN</a:t>
                      </a:r>
                    </a:p>
                  </a:txBody>
                  <a:tcPr marL="7620" marR="7620" marT="7620" marB="0" anchor="ctr">
                    <a:solidFill>
                      <a:schemeClr val="tx2">
                        <a:lumMod val="40000"/>
                        <a:lumOff val="60000"/>
                      </a:schemeClr>
                    </a:solidFill>
                  </a:tcPr>
                </a:tc>
                <a:extLst>
                  <a:ext uri="{0D108BD9-81ED-4DB2-BD59-A6C34878D82A}">
                    <a16:rowId xmlns:a16="http://schemas.microsoft.com/office/drawing/2014/main" val="3318690550"/>
                  </a:ext>
                </a:extLst>
              </a:tr>
              <a:tr h="92710">
                <a:tc rowSpan="4">
                  <a:txBody>
                    <a:bodyPr/>
                    <a:lstStyle/>
                    <a:p>
                      <a:pPr algn="just" fontAlgn="ctr"/>
                      <a:r>
                        <a:rPr lang="en-MY" sz="1800" b="0" i="0" u="none" strike="noStrike" dirty="0" err="1">
                          <a:solidFill>
                            <a:srgbClr val="000000"/>
                          </a:solidFill>
                          <a:effectLst/>
                          <a:latin typeface="+mj-lt"/>
                          <a:cs typeface="Arial" panose="020B0604020202020204" pitchFamily="34" charset="0"/>
                        </a:rPr>
                        <a:t>Rahsia</a:t>
                      </a:r>
                      <a:r>
                        <a:rPr lang="en-MY" sz="1800" b="0" i="0" u="none" strike="noStrike" dirty="0">
                          <a:solidFill>
                            <a:srgbClr val="000000"/>
                          </a:solidFill>
                          <a:effectLst/>
                          <a:latin typeface="+mj-lt"/>
                          <a:cs typeface="Arial" panose="020B0604020202020204" pitchFamily="34" charset="0"/>
                        </a:rPr>
                        <a:t> Rasmi</a:t>
                      </a:r>
                    </a:p>
                  </a:txBody>
                  <a:tcPr marL="7620" marR="7620" marT="7620" marB="0" anchor="ctr">
                    <a:solidFill>
                      <a:schemeClr val="accent1">
                        <a:lumMod val="20000"/>
                        <a:lumOff val="80000"/>
                      </a:schemeClr>
                    </a:solidFill>
                  </a:tcPr>
                </a:tc>
                <a:tc>
                  <a:txBody>
                    <a:bodyPr/>
                    <a:lstStyle/>
                    <a:p>
                      <a:pPr algn="just" rtl="0" fontAlgn="t"/>
                      <a:r>
                        <a:rPr lang="en-MY" sz="1800" b="0" i="0" u="none" strike="noStrike">
                          <a:solidFill>
                            <a:srgbClr val="000000"/>
                          </a:solidFill>
                          <a:effectLst/>
                          <a:latin typeface="+mj-lt"/>
                          <a:cs typeface="Arial" panose="020B0604020202020204" pitchFamily="34" charset="0"/>
                        </a:rPr>
                        <a:t>Rahsia Besar</a:t>
                      </a:r>
                    </a:p>
                  </a:txBody>
                  <a:tcPr marL="7620" marR="7620" marT="7620" marB="0">
                    <a:solidFill>
                      <a:schemeClr val="accent1">
                        <a:lumMod val="20000"/>
                        <a:lumOff val="80000"/>
                      </a:schemeClr>
                    </a:solidFill>
                  </a:tcPr>
                </a:tc>
                <a:tc>
                  <a:txBody>
                    <a:bodyPr/>
                    <a:lstStyle/>
                    <a:p>
                      <a:pPr algn="just" rtl="0" fontAlgn="t"/>
                      <a:r>
                        <a:rPr lang="en-MY" sz="1800" b="0" i="0" u="none" strike="noStrike">
                          <a:solidFill>
                            <a:srgbClr val="000000"/>
                          </a:solidFill>
                          <a:effectLst/>
                          <a:latin typeface="+mj-lt"/>
                          <a:cs typeface="Arial" panose="020B0604020202020204" pitchFamily="34" charset="0"/>
                        </a:rPr>
                        <a:t>Dokumen rasmi, maklumat rasmi dan bahan rasmi yang jika didedahkan tanpa kebenaran akan menyebabkan kerosakan yang amat besar kepada Malaysia, hendaklah diperingkatkan sebagai “Rahsia Besar”.</a:t>
                      </a:r>
                    </a:p>
                  </a:txBody>
                  <a:tcPr marL="7620" marR="7620" marT="7620" marB="0">
                    <a:solidFill>
                      <a:schemeClr val="accent1">
                        <a:lumMod val="20000"/>
                        <a:lumOff val="80000"/>
                      </a:schemeClr>
                    </a:solidFill>
                  </a:tcPr>
                </a:tc>
                <a:extLst>
                  <a:ext uri="{0D108BD9-81ED-4DB2-BD59-A6C34878D82A}">
                    <a16:rowId xmlns:a16="http://schemas.microsoft.com/office/drawing/2014/main" val="2720552442"/>
                  </a:ext>
                </a:extLst>
              </a:tr>
              <a:tr h="189230">
                <a:tc vMerge="1">
                  <a:txBody>
                    <a:bodyPr/>
                    <a:lstStyle/>
                    <a:p>
                      <a:endParaRPr lang="en-MY"/>
                    </a:p>
                  </a:txBody>
                  <a:tcPr/>
                </a:tc>
                <a:tc>
                  <a:txBody>
                    <a:bodyPr/>
                    <a:lstStyle/>
                    <a:p>
                      <a:pPr algn="just" rtl="0" fontAlgn="t"/>
                      <a:r>
                        <a:rPr lang="en-MY" sz="1800" b="0" i="0" u="none" strike="noStrike">
                          <a:solidFill>
                            <a:srgbClr val="000000"/>
                          </a:solidFill>
                          <a:effectLst/>
                          <a:latin typeface="+mj-lt"/>
                          <a:cs typeface="Arial" panose="020B0604020202020204" pitchFamily="34" charset="0"/>
                        </a:rPr>
                        <a:t>Rahsia</a:t>
                      </a:r>
                    </a:p>
                  </a:txBody>
                  <a:tcPr marL="7620" marR="7620" marT="7620" marB="0">
                    <a:solidFill>
                      <a:schemeClr val="accent1">
                        <a:lumMod val="20000"/>
                        <a:lumOff val="80000"/>
                      </a:schemeClr>
                    </a:solidFill>
                  </a:tcPr>
                </a:tc>
                <a:tc>
                  <a:txBody>
                    <a:bodyPr/>
                    <a:lstStyle/>
                    <a:p>
                      <a:pPr algn="just" rtl="0" fontAlgn="t"/>
                      <a:r>
                        <a:rPr lang="en-MY" sz="1800" b="0" i="0" u="none" strike="noStrike" dirty="0" err="1">
                          <a:solidFill>
                            <a:srgbClr val="000000"/>
                          </a:solidFill>
                          <a:effectLst/>
                          <a:latin typeface="+mj-lt"/>
                          <a:cs typeface="Arial" panose="020B0604020202020204" pitchFamily="34" charset="0"/>
                        </a:rPr>
                        <a:t>Dokumen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rasmi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maklumat</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rasmi</a:t>
                      </a:r>
                      <a:r>
                        <a:rPr lang="en-MY" sz="1800" b="0" i="0" u="none" strike="noStrike" dirty="0">
                          <a:solidFill>
                            <a:srgbClr val="000000"/>
                          </a:solidFill>
                          <a:effectLst/>
                          <a:latin typeface="+mj-lt"/>
                          <a:cs typeface="Arial" panose="020B0604020202020204" pitchFamily="34" charset="0"/>
                        </a:rPr>
                        <a:t> dan </a:t>
                      </a:r>
                      <a:r>
                        <a:rPr lang="en-MY" sz="1800" b="0" i="0" u="none" strike="noStrike" dirty="0" err="1">
                          <a:solidFill>
                            <a:srgbClr val="000000"/>
                          </a:solidFill>
                          <a:effectLst/>
                          <a:latin typeface="+mj-lt"/>
                          <a:cs typeface="Arial" panose="020B0604020202020204" pitchFamily="34" charset="0"/>
                        </a:rPr>
                        <a:t>bahan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rasmi</a:t>
                      </a:r>
                      <a:r>
                        <a:rPr lang="en-MY" sz="1800" b="0" i="0" u="none" strike="noStrike" dirty="0">
                          <a:solidFill>
                            <a:srgbClr val="000000"/>
                          </a:solidFill>
                          <a:effectLst/>
                          <a:latin typeface="+mj-lt"/>
                          <a:cs typeface="Arial" panose="020B0604020202020204" pitchFamily="34" charset="0"/>
                        </a:rPr>
                        <a:t> yang </a:t>
                      </a:r>
                      <a:r>
                        <a:rPr lang="en-MY" sz="1800" b="0" i="0" u="none" strike="noStrike" dirty="0" err="1">
                          <a:solidFill>
                            <a:srgbClr val="000000"/>
                          </a:solidFill>
                          <a:effectLst/>
                          <a:latin typeface="+mj-lt"/>
                          <a:cs typeface="Arial" panose="020B0604020202020204" pitchFamily="34" charset="0"/>
                        </a:rPr>
                        <a:t>jika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didedahkan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tanpa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kebenaran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akan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membahayakan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keselamatan</a:t>
                      </a:r>
                      <a:r>
                        <a:rPr lang="en-MY" sz="1800" b="0" i="0" u="none" strike="noStrike" dirty="0">
                          <a:solidFill>
                            <a:srgbClr val="000000"/>
                          </a:solidFill>
                          <a:effectLst/>
                          <a:latin typeface="+mj-lt"/>
                          <a:cs typeface="Arial" panose="020B0604020202020204" pitchFamily="34" charset="0"/>
                        </a:rPr>
                        <a:t> Negara, </a:t>
                      </a:r>
                      <a:r>
                        <a:rPr lang="en-MY" sz="1800" b="0" i="0" u="none" strike="noStrike" dirty="0" err="1">
                          <a:solidFill>
                            <a:srgbClr val="000000"/>
                          </a:solidFill>
                          <a:effectLst/>
                          <a:latin typeface="+mj-lt"/>
                          <a:cs typeface="Arial" panose="020B0604020202020204" pitchFamily="34" charset="0"/>
                        </a:rPr>
                        <a:t>menyebabkan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kerosakan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besar</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kepada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kepentingan</a:t>
                      </a:r>
                      <a:r>
                        <a:rPr lang="en-MY" sz="1800" b="0" i="0" u="none" strike="noStrike" dirty="0">
                          <a:solidFill>
                            <a:srgbClr val="000000"/>
                          </a:solidFill>
                          <a:effectLst/>
                          <a:latin typeface="+mj-lt"/>
                          <a:cs typeface="Arial" panose="020B0604020202020204" pitchFamily="34" charset="0"/>
                        </a:rPr>
                        <a:t> dan </a:t>
                      </a:r>
                      <a:r>
                        <a:rPr lang="en-MY" sz="1800" b="0" i="0" u="none" strike="noStrike" dirty="0" err="1">
                          <a:solidFill>
                            <a:srgbClr val="000000"/>
                          </a:solidFill>
                          <a:effectLst/>
                          <a:latin typeface="+mj-lt"/>
                          <a:cs typeface="Arial" panose="020B0604020202020204" pitchFamily="34" charset="0"/>
                        </a:rPr>
                        <a:t>martabat</a:t>
                      </a:r>
                      <a:r>
                        <a:rPr lang="en-MY" sz="1800" b="0" i="0" u="none" strike="noStrike" dirty="0">
                          <a:solidFill>
                            <a:srgbClr val="000000"/>
                          </a:solidFill>
                          <a:effectLst/>
                          <a:latin typeface="+mj-lt"/>
                          <a:cs typeface="Arial" panose="020B0604020202020204" pitchFamily="34" charset="0"/>
                        </a:rPr>
                        <a:t> Malaysia </a:t>
                      </a:r>
                      <a:r>
                        <a:rPr lang="en-MY" sz="1800" b="0" i="0" u="none" strike="noStrike" dirty="0" err="1">
                          <a:solidFill>
                            <a:srgbClr val="000000"/>
                          </a:solidFill>
                          <a:effectLst/>
                          <a:latin typeface="+mj-lt"/>
                          <a:cs typeface="Arial" panose="020B0604020202020204" pitchFamily="34" charset="0"/>
                        </a:rPr>
                        <a:t>atau</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memberikan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keuntungan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besar</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kepada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sesebuah</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kuasa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asing</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hendaklah</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diperingkatkan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sebagai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Rahsia</a:t>
                      </a:r>
                      <a:r>
                        <a:rPr lang="en-MY" sz="1800" b="0" i="0" u="none" strike="noStrike" dirty="0">
                          <a:solidFill>
                            <a:srgbClr val="000000"/>
                          </a:solidFill>
                          <a:effectLst/>
                          <a:latin typeface="+mj-lt"/>
                          <a:cs typeface="Arial" panose="020B0604020202020204" pitchFamily="34" charset="0"/>
                        </a:rPr>
                        <a:t>”.</a:t>
                      </a:r>
                    </a:p>
                  </a:txBody>
                  <a:tcPr marL="7620" marR="7620" marT="7620" marB="0">
                    <a:solidFill>
                      <a:schemeClr val="accent1">
                        <a:lumMod val="20000"/>
                        <a:lumOff val="80000"/>
                      </a:schemeClr>
                    </a:solidFill>
                  </a:tcPr>
                </a:tc>
                <a:extLst>
                  <a:ext uri="{0D108BD9-81ED-4DB2-BD59-A6C34878D82A}">
                    <a16:rowId xmlns:a16="http://schemas.microsoft.com/office/drawing/2014/main" val="849439425"/>
                  </a:ext>
                </a:extLst>
              </a:tr>
              <a:tr h="0">
                <a:tc vMerge="1">
                  <a:txBody>
                    <a:bodyPr/>
                    <a:lstStyle/>
                    <a:p>
                      <a:endParaRPr lang="en-MY"/>
                    </a:p>
                  </a:txBody>
                  <a:tcPr/>
                </a:tc>
                <a:tc>
                  <a:txBody>
                    <a:bodyPr/>
                    <a:lstStyle/>
                    <a:p>
                      <a:pPr algn="just" rtl="0" fontAlgn="t"/>
                      <a:r>
                        <a:rPr lang="en-MY" sz="1800" b="0" i="0" u="none" strike="noStrike">
                          <a:solidFill>
                            <a:srgbClr val="000000"/>
                          </a:solidFill>
                          <a:effectLst/>
                          <a:latin typeface="+mj-lt"/>
                          <a:cs typeface="Arial" panose="020B0604020202020204" pitchFamily="34" charset="0"/>
                        </a:rPr>
                        <a:t>Sulit</a:t>
                      </a:r>
                    </a:p>
                  </a:txBody>
                  <a:tcPr marL="7620" marR="7620" marT="7620" marB="0">
                    <a:solidFill>
                      <a:schemeClr val="accent1">
                        <a:lumMod val="20000"/>
                        <a:lumOff val="80000"/>
                      </a:schemeClr>
                    </a:solidFill>
                  </a:tcPr>
                </a:tc>
                <a:tc>
                  <a:txBody>
                    <a:bodyPr/>
                    <a:lstStyle/>
                    <a:p>
                      <a:pPr algn="just" rtl="0" fontAlgn="t"/>
                      <a:r>
                        <a:rPr lang="en-MY" sz="1800" b="0" i="0" u="none" strike="noStrike" dirty="0" err="1">
                          <a:solidFill>
                            <a:srgbClr val="000000"/>
                          </a:solidFill>
                          <a:effectLst/>
                          <a:latin typeface="+mj-lt"/>
                          <a:cs typeface="Arial" panose="020B0604020202020204" pitchFamily="34" charset="0"/>
                        </a:rPr>
                        <a:t>Dokumen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rasmi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maklumat</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rasmi</a:t>
                      </a:r>
                      <a:r>
                        <a:rPr lang="en-MY" sz="1800" b="0" i="0" u="none" strike="noStrike" dirty="0">
                          <a:solidFill>
                            <a:srgbClr val="000000"/>
                          </a:solidFill>
                          <a:effectLst/>
                          <a:latin typeface="+mj-lt"/>
                          <a:cs typeface="Arial" panose="020B0604020202020204" pitchFamily="34" charset="0"/>
                        </a:rPr>
                        <a:t> dan </a:t>
                      </a:r>
                      <a:r>
                        <a:rPr lang="en-MY" sz="1800" b="0" i="0" u="none" strike="noStrike" dirty="0" err="1">
                          <a:solidFill>
                            <a:srgbClr val="000000"/>
                          </a:solidFill>
                          <a:effectLst/>
                          <a:latin typeface="+mj-lt"/>
                          <a:cs typeface="Arial" panose="020B0604020202020204" pitchFamily="34" charset="0"/>
                        </a:rPr>
                        <a:t>bahan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rasmi</a:t>
                      </a:r>
                      <a:r>
                        <a:rPr lang="en-MY" sz="1800" b="0" i="0" u="none" strike="noStrike" dirty="0">
                          <a:solidFill>
                            <a:srgbClr val="000000"/>
                          </a:solidFill>
                          <a:effectLst/>
                          <a:latin typeface="+mj-lt"/>
                          <a:cs typeface="Arial" panose="020B0604020202020204" pitchFamily="34" charset="0"/>
                        </a:rPr>
                        <a:t> yang </a:t>
                      </a:r>
                      <a:r>
                        <a:rPr lang="en-MY" sz="1800" b="0" i="0" u="none" strike="noStrike" dirty="0" err="1">
                          <a:solidFill>
                            <a:srgbClr val="000000"/>
                          </a:solidFill>
                          <a:effectLst/>
                          <a:latin typeface="+mj-lt"/>
                          <a:cs typeface="Arial" panose="020B0604020202020204" pitchFamily="34" charset="0"/>
                        </a:rPr>
                        <a:t>jika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didedahkan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tanpa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kebenaran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walaupun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tidak</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membahayakan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keselamatan</a:t>
                      </a:r>
                      <a:r>
                        <a:rPr lang="en-MY" sz="1800" b="0" i="0" u="none" strike="noStrike" dirty="0">
                          <a:solidFill>
                            <a:srgbClr val="000000"/>
                          </a:solidFill>
                          <a:effectLst/>
                          <a:latin typeface="+mj-lt"/>
                          <a:cs typeface="Arial" panose="020B0604020202020204" pitchFamily="34" charset="0"/>
                        </a:rPr>
                        <a:t> Negara </a:t>
                      </a:r>
                      <a:r>
                        <a:rPr lang="en-MY" sz="1800" b="0" i="0" u="none" strike="noStrike" dirty="0" err="1">
                          <a:solidFill>
                            <a:srgbClr val="000000"/>
                          </a:solidFill>
                          <a:effectLst/>
                          <a:latin typeface="+mj-lt"/>
                          <a:cs typeface="Arial" panose="020B0604020202020204" pitchFamily="34" charset="0"/>
                        </a:rPr>
                        <a:t>tetapi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memudaratkan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kepentingan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atau</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martabat</a:t>
                      </a:r>
                      <a:r>
                        <a:rPr lang="en-MY" sz="1800" b="0" i="0" u="none" strike="noStrike" dirty="0">
                          <a:solidFill>
                            <a:srgbClr val="000000"/>
                          </a:solidFill>
                          <a:effectLst/>
                          <a:latin typeface="+mj-lt"/>
                          <a:cs typeface="Arial" panose="020B0604020202020204" pitchFamily="34" charset="0"/>
                        </a:rPr>
                        <a:t> Malaysia </a:t>
                      </a:r>
                      <a:r>
                        <a:rPr lang="en-MY" sz="1800" b="0" i="0" u="none" strike="noStrike" dirty="0" err="1">
                          <a:solidFill>
                            <a:srgbClr val="000000"/>
                          </a:solidFill>
                          <a:effectLst/>
                          <a:latin typeface="+mj-lt"/>
                          <a:cs typeface="Arial" panose="020B0604020202020204" pitchFamily="34" charset="0"/>
                        </a:rPr>
                        <a:t>atau</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kegiatan</a:t>
                      </a:r>
                      <a:r>
                        <a:rPr lang="en-MY" sz="1800" b="0" i="0" u="none" strike="noStrike" dirty="0">
                          <a:solidFill>
                            <a:srgbClr val="000000"/>
                          </a:solidFill>
                          <a:effectLst/>
                          <a:latin typeface="+mj-lt"/>
                          <a:cs typeface="Arial" panose="020B0604020202020204" pitchFamily="34" charset="0"/>
                        </a:rPr>
                        <a:t> Kerajaan </a:t>
                      </a:r>
                      <a:r>
                        <a:rPr lang="en-MY" sz="1800" b="0" i="0" u="none" strike="noStrike" dirty="0" err="1">
                          <a:solidFill>
                            <a:srgbClr val="000000"/>
                          </a:solidFill>
                          <a:effectLst/>
                          <a:latin typeface="+mj-lt"/>
                          <a:cs typeface="Arial" panose="020B0604020202020204" pitchFamily="34" charset="0"/>
                        </a:rPr>
                        <a:t>atau</a:t>
                      </a:r>
                      <a:r>
                        <a:rPr lang="en-MY" sz="1800" b="0" i="0" u="none" strike="noStrike" dirty="0">
                          <a:solidFill>
                            <a:srgbClr val="000000"/>
                          </a:solidFill>
                          <a:effectLst/>
                          <a:latin typeface="+mj-lt"/>
                          <a:cs typeface="Arial" panose="020B0604020202020204" pitchFamily="34" charset="0"/>
                        </a:rPr>
                        <a:t> orang </a:t>
                      </a:r>
                      <a:r>
                        <a:rPr lang="en-MY" sz="1800" b="0" i="0" u="none" strike="noStrike" dirty="0" err="1">
                          <a:solidFill>
                            <a:srgbClr val="000000"/>
                          </a:solidFill>
                          <a:effectLst/>
                          <a:latin typeface="+mj-lt"/>
                          <a:cs typeface="Arial" panose="020B0604020202020204" pitchFamily="34" charset="0"/>
                        </a:rPr>
                        <a:t>perseorangan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atau</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akan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menyebabkan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keadaan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memalukan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atau</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kesusahan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kepada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pentadbiran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atau</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akan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menguntungkan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sesebuah</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kuasa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asing</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hendaklah</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diperingkatkan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sebagai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Sulit</a:t>
                      </a:r>
                      <a:r>
                        <a:rPr lang="en-MY" sz="1800" b="0" i="0" u="none" strike="noStrike" dirty="0">
                          <a:solidFill>
                            <a:srgbClr val="000000"/>
                          </a:solidFill>
                          <a:effectLst/>
                          <a:latin typeface="+mj-lt"/>
                          <a:cs typeface="Arial" panose="020B0604020202020204" pitchFamily="34" charset="0"/>
                        </a:rPr>
                        <a:t>”.</a:t>
                      </a:r>
                    </a:p>
                  </a:txBody>
                  <a:tcPr marL="7620" marR="7620" marT="7620" marB="0">
                    <a:solidFill>
                      <a:schemeClr val="accent1">
                        <a:lumMod val="20000"/>
                        <a:lumOff val="80000"/>
                      </a:schemeClr>
                    </a:solidFill>
                  </a:tcPr>
                </a:tc>
                <a:extLst>
                  <a:ext uri="{0D108BD9-81ED-4DB2-BD59-A6C34878D82A}">
                    <a16:rowId xmlns:a16="http://schemas.microsoft.com/office/drawing/2014/main" val="1074231007"/>
                  </a:ext>
                </a:extLst>
              </a:tr>
              <a:tr h="0">
                <a:tc vMerge="1">
                  <a:txBody>
                    <a:bodyPr/>
                    <a:lstStyle/>
                    <a:p>
                      <a:endParaRPr lang="en-MY"/>
                    </a:p>
                  </a:txBody>
                  <a:tcPr/>
                </a:tc>
                <a:tc>
                  <a:txBody>
                    <a:bodyPr/>
                    <a:lstStyle/>
                    <a:p>
                      <a:pPr algn="just" rtl="0" fontAlgn="t"/>
                      <a:r>
                        <a:rPr lang="en-MY" sz="1800" b="0" i="0" u="none" strike="noStrike">
                          <a:solidFill>
                            <a:srgbClr val="000000"/>
                          </a:solidFill>
                          <a:effectLst/>
                          <a:latin typeface="+mj-lt"/>
                          <a:cs typeface="Arial" panose="020B0604020202020204" pitchFamily="34" charset="0"/>
                        </a:rPr>
                        <a:t>Terhad</a:t>
                      </a:r>
                    </a:p>
                  </a:txBody>
                  <a:tcPr marL="7620" marR="7620" marT="7620" marB="0">
                    <a:solidFill>
                      <a:schemeClr val="accent1">
                        <a:lumMod val="20000"/>
                        <a:lumOff val="80000"/>
                      </a:schemeClr>
                    </a:solidFill>
                  </a:tcPr>
                </a:tc>
                <a:tc>
                  <a:txBody>
                    <a:bodyPr/>
                    <a:lstStyle/>
                    <a:p>
                      <a:pPr algn="just" rtl="0" fontAlgn="t"/>
                      <a:r>
                        <a:rPr lang="en-MY" sz="1800" b="0" i="0" u="none" strike="noStrike" dirty="0" err="1">
                          <a:solidFill>
                            <a:srgbClr val="000000"/>
                          </a:solidFill>
                          <a:effectLst/>
                          <a:latin typeface="+mj-lt"/>
                          <a:cs typeface="Arial" panose="020B0604020202020204" pitchFamily="34" charset="0"/>
                        </a:rPr>
                        <a:t>Dokumen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rasmi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maklumat</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rasmi</a:t>
                      </a:r>
                      <a:r>
                        <a:rPr lang="en-MY" sz="1800" b="0" i="0" u="none" strike="noStrike" dirty="0">
                          <a:solidFill>
                            <a:srgbClr val="000000"/>
                          </a:solidFill>
                          <a:effectLst/>
                          <a:latin typeface="+mj-lt"/>
                          <a:cs typeface="Arial" panose="020B0604020202020204" pitchFamily="34" charset="0"/>
                        </a:rPr>
                        <a:t> dan </a:t>
                      </a:r>
                      <a:r>
                        <a:rPr lang="en-MY" sz="1800" b="0" i="0" u="none" strike="noStrike" dirty="0" err="1">
                          <a:solidFill>
                            <a:srgbClr val="000000"/>
                          </a:solidFill>
                          <a:effectLst/>
                          <a:latin typeface="+mj-lt"/>
                          <a:cs typeface="Arial" panose="020B0604020202020204" pitchFamily="34" charset="0"/>
                        </a:rPr>
                        <a:t>bahan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rasmi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selain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daripada</a:t>
                      </a:r>
                      <a:r>
                        <a:rPr lang="en-MY" sz="1800" b="0" i="0" u="none" strike="noStrike" dirty="0">
                          <a:solidFill>
                            <a:srgbClr val="000000"/>
                          </a:solidFill>
                          <a:effectLst/>
                          <a:latin typeface="+mj-lt"/>
                          <a:cs typeface="Arial" panose="020B0604020202020204" pitchFamily="34" charset="0"/>
                        </a:rPr>
                        <a:t> yang </a:t>
                      </a:r>
                      <a:r>
                        <a:rPr lang="en-MY" sz="1800" b="0" i="0" u="none" strike="noStrike" dirty="0" err="1">
                          <a:solidFill>
                            <a:srgbClr val="000000"/>
                          </a:solidFill>
                          <a:effectLst/>
                          <a:latin typeface="+mj-lt"/>
                          <a:cs typeface="Arial" panose="020B0604020202020204" pitchFamily="34" charset="0"/>
                        </a:rPr>
                        <a:t>diperingkatkan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sebagai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Rahsia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Besar</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Rahsia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atau</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Sulit</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tetapi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berkehendakkan</a:t>
                      </a:r>
                      <a:r>
                        <a:rPr lang="en-MY" sz="1800" b="0" i="0" u="none" strike="noStrike" dirty="0">
                          <a:solidFill>
                            <a:srgbClr val="000000"/>
                          </a:solidFill>
                          <a:effectLst/>
                          <a:latin typeface="+mj-lt"/>
                          <a:cs typeface="Arial" panose="020B0604020202020204" pitchFamily="34" charset="0"/>
                        </a:rPr>
                        <a:t> juga </a:t>
                      </a:r>
                      <a:r>
                        <a:rPr lang="en-MY" sz="1800" b="0" i="0" u="none" strike="noStrike" dirty="0" err="1">
                          <a:solidFill>
                            <a:srgbClr val="000000"/>
                          </a:solidFill>
                          <a:effectLst/>
                          <a:latin typeface="+mj-lt"/>
                          <a:cs typeface="Arial" panose="020B0604020202020204" pitchFamily="34" charset="0"/>
                        </a:rPr>
                        <a:t>diberi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satu</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tahap</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perlindungan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keselamatan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hendaklah</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diperingkatkan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sebagai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Terhad</a:t>
                      </a:r>
                      <a:r>
                        <a:rPr lang="en-MY" sz="1800" b="0" i="0" u="none" strike="noStrike" dirty="0">
                          <a:solidFill>
                            <a:srgbClr val="000000"/>
                          </a:solidFill>
                          <a:effectLst/>
                          <a:latin typeface="+mj-lt"/>
                          <a:cs typeface="Arial" panose="020B0604020202020204" pitchFamily="34" charset="0"/>
                        </a:rPr>
                        <a:t>”.</a:t>
                      </a:r>
                    </a:p>
                  </a:txBody>
                  <a:tcPr marL="7620" marR="7620" marT="7620" marB="0">
                    <a:solidFill>
                      <a:schemeClr val="accent1">
                        <a:lumMod val="20000"/>
                        <a:lumOff val="80000"/>
                      </a:schemeClr>
                    </a:solidFill>
                  </a:tcPr>
                </a:tc>
                <a:extLst>
                  <a:ext uri="{0D108BD9-81ED-4DB2-BD59-A6C34878D82A}">
                    <a16:rowId xmlns:a16="http://schemas.microsoft.com/office/drawing/2014/main" val="3240209561"/>
                  </a:ext>
                </a:extLst>
              </a:tr>
              <a:tr h="0">
                <a:tc rowSpan="2">
                  <a:txBody>
                    <a:bodyPr/>
                    <a:lstStyle/>
                    <a:p>
                      <a:pPr algn="just" fontAlgn="ctr"/>
                      <a:r>
                        <a:rPr lang="en-MY" sz="1800" b="0" i="0" u="none" strike="noStrike" dirty="0">
                          <a:solidFill>
                            <a:srgbClr val="000000"/>
                          </a:solidFill>
                          <a:effectLst/>
                          <a:latin typeface="+mj-lt"/>
                          <a:cs typeface="Arial" panose="020B0604020202020204" pitchFamily="34" charset="0"/>
                        </a:rPr>
                        <a:t>Rasmi</a:t>
                      </a:r>
                    </a:p>
                  </a:txBody>
                  <a:tcPr marL="7620" marR="7620" marT="7620" marB="0" anchor="ctr">
                    <a:solidFill>
                      <a:schemeClr val="accent1">
                        <a:lumMod val="20000"/>
                        <a:lumOff val="80000"/>
                      </a:schemeClr>
                    </a:solidFill>
                  </a:tcPr>
                </a:tc>
                <a:tc>
                  <a:txBody>
                    <a:bodyPr/>
                    <a:lstStyle/>
                    <a:p>
                      <a:pPr algn="just" fontAlgn="ctr"/>
                      <a:r>
                        <a:rPr lang="en-MY" sz="1800" b="0" i="0" u="none" strike="noStrike" dirty="0">
                          <a:solidFill>
                            <a:srgbClr val="000000"/>
                          </a:solidFill>
                          <a:effectLst/>
                          <a:latin typeface="+mj-lt"/>
                          <a:cs typeface="Arial" panose="020B0604020202020204" pitchFamily="34" charset="0"/>
                        </a:rPr>
                        <a:t>Data </a:t>
                      </a:r>
                      <a:r>
                        <a:rPr lang="en-MY" sz="1800" b="0" i="0" u="none" strike="noStrike" dirty="0" err="1">
                          <a:solidFill>
                            <a:srgbClr val="000000"/>
                          </a:solidFill>
                          <a:effectLst/>
                          <a:latin typeface="+mj-lt"/>
                          <a:cs typeface="Arial" panose="020B0604020202020204" pitchFamily="34" charset="0"/>
                        </a:rPr>
                        <a:t>Terkawal</a:t>
                      </a:r>
                      <a:r>
                        <a:rPr lang="en-MY" sz="1800" b="0" i="0" u="none" strike="noStrike" dirty="0">
                          <a:solidFill>
                            <a:srgbClr val="000000"/>
                          </a:solidFill>
                          <a:effectLst/>
                          <a:latin typeface="+mj-lt"/>
                          <a:cs typeface="Arial" panose="020B0604020202020204" pitchFamily="34" charset="0"/>
                        </a:rPr>
                        <a:t>/</a:t>
                      </a:r>
                      <a:r>
                        <a:rPr lang="en-MY" sz="1800" b="0" i="0" u="none" strike="noStrike" dirty="0" err="1">
                          <a:solidFill>
                            <a:srgbClr val="000000"/>
                          </a:solidFill>
                          <a:effectLst/>
                          <a:latin typeface="+mj-lt"/>
                          <a:cs typeface="Arial" panose="020B0604020202020204" pitchFamily="34" charset="0"/>
                        </a:rPr>
                        <a:t>Sensitif</a:t>
                      </a:r>
                      <a:endParaRPr lang="en-MY" sz="1800" b="0" i="0" u="none" strike="noStrike" dirty="0">
                        <a:solidFill>
                          <a:srgbClr val="000000"/>
                        </a:solidFill>
                        <a:effectLst/>
                        <a:latin typeface="+mj-lt"/>
                        <a:cs typeface="Arial" panose="020B0604020202020204" pitchFamily="34" charset="0"/>
                      </a:endParaRPr>
                    </a:p>
                  </a:txBody>
                  <a:tcPr marL="7620" marR="7620" marT="7620" marB="0" anchor="ctr">
                    <a:solidFill>
                      <a:schemeClr val="accent1">
                        <a:lumMod val="20000"/>
                        <a:lumOff val="80000"/>
                      </a:schemeClr>
                    </a:solidFill>
                  </a:tcPr>
                </a:tc>
                <a:tc>
                  <a:txBody>
                    <a:bodyPr/>
                    <a:lstStyle/>
                    <a:p>
                      <a:pPr algn="just" fontAlgn="ctr"/>
                      <a:r>
                        <a:rPr lang="en-MY" sz="1800" b="0" i="0" u="none" strike="noStrike" dirty="0">
                          <a:solidFill>
                            <a:srgbClr val="000000"/>
                          </a:solidFill>
                          <a:effectLst/>
                          <a:latin typeface="+mj-lt"/>
                          <a:cs typeface="Arial" panose="020B0604020202020204" pitchFamily="34" charset="0"/>
                        </a:rPr>
                        <a:t>Maklumat </a:t>
                      </a:r>
                      <a:r>
                        <a:rPr lang="en-MY" sz="1800" b="0" i="0" u="none" strike="noStrike" dirty="0" err="1">
                          <a:solidFill>
                            <a:srgbClr val="000000"/>
                          </a:solidFill>
                          <a:effectLst/>
                          <a:latin typeface="+mj-lt"/>
                          <a:cs typeface="Arial" panose="020B0604020202020204" pitchFamily="34" charset="0"/>
                        </a:rPr>
                        <a:t>rasmi</a:t>
                      </a:r>
                      <a:r>
                        <a:rPr lang="en-MY" sz="1800" b="0" i="0" u="none" strike="noStrike" dirty="0">
                          <a:solidFill>
                            <a:srgbClr val="000000"/>
                          </a:solidFill>
                          <a:effectLst/>
                          <a:latin typeface="+mj-lt"/>
                          <a:cs typeface="Arial" panose="020B0604020202020204" pitchFamily="34" charset="0"/>
                        </a:rPr>
                        <a:t> yang </a:t>
                      </a:r>
                      <a:r>
                        <a:rPr lang="en-MY" sz="1800" b="0" i="0" u="none" strike="noStrike" dirty="0" err="1">
                          <a:solidFill>
                            <a:srgbClr val="000000"/>
                          </a:solidFill>
                          <a:effectLst/>
                          <a:latin typeface="+mj-lt"/>
                          <a:cs typeface="Arial" panose="020B0604020202020204" pitchFamily="34" charset="0"/>
                        </a:rPr>
                        <a:t>diwujudkan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digunakan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diterima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atau</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dikeluarkan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secara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rasmi</a:t>
                      </a:r>
                      <a:r>
                        <a:rPr lang="en-MY" sz="1800" b="0" i="0" u="none" strike="noStrike" dirty="0">
                          <a:solidFill>
                            <a:srgbClr val="000000"/>
                          </a:solidFill>
                          <a:effectLst/>
                          <a:latin typeface="+mj-lt"/>
                          <a:cs typeface="Arial" panose="020B0604020202020204" pitchFamily="34" charset="0"/>
                        </a:rPr>
                        <a:t> oleh mana-mana </a:t>
                      </a:r>
                      <a:r>
                        <a:rPr lang="en-MY" sz="1800" b="0" i="0" u="none" strike="noStrike" dirty="0" err="1">
                          <a:solidFill>
                            <a:srgbClr val="000000"/>
                          </a:solidFill>
                          <a:effectLst/>
                          <a:latin typeface="+mj-lt"/>
                          <a:cs typeface="Arial" panose="020B0604020202020204" pitchFamily="34" charset="0"/>
                        </a:rPr>
                        <a:t>agensi</a:t>
                      </a:r>
                      <a:r>
                        <a:rPr lang="en-MY" sz="1800" b="0" i="0" u="none" strike="noStrike" dirty="0">
                          <a:solidFill>
                            <a:srgbClr val="000000"/>
                          </a:solidFill>
                          <a:effectLst/>
                          <a:latin typeface="+mj-lt"/>
                          <a:cs typeface="Arial" panose="020B0604020202020204" pitchFamily="34" charset="0"/>
                        </a:rPr>
                        <a:t> Kerajaan </a:t>
                      </a:r>
                      <a:r>
                        <a:rPr lang="en-MY" sz="1800" b="0" i="0" u="none" strike="noStrike" dirty="0" err="1">
                          <a:solidFill>
                            <a:srgbClr val="000000"/>
                          </a:solidFill>
                          <a:effectLst/>
                          <a:latin typeface="+mj-lt"/>
                          <a:cs typeface="Arial" panose="020B0604020202020204" pitchFamily="34" charset="0"/>
                        </a:rPr>
                        <a:t>semasa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menjalankan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urusan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rasmi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Ia</a:t>
                      </a:r>
                      <a:r>
                        <a:rPr lang="en-MY" sz="1800" b="0" i="0" u="none" strike="noStrike" dirty="0">
                          <a:solidFill>
                            <a:srgbClr val="000000"/>
                          </a:solidFill>
                          <a:effectLst/>
                          <a:latin typeface="+mj-lt"/>
                          <a:cs typeface="Arial" panose="020B0604020202020204" pitchFamily="34" charset="0"/>
                        </a:rPr>
                        <a:t> juga </a:t>
                      </a:r>
                      <a:r>
                        <a:rPr lang="en-MY" sz="1800" b="0" i="0" u="none" strike="noStrike" dirty="0" err="1">
                          <a:solidFill>
                            <a:srgbClr val="000000"/>
                          </a:solidFill>
                          <a:effectLst/>
                          <a:latin typeface="+mj-lt"/>
                          <a:cs typeface="Arial" panose="020B0604020202020204" pitchFamily="34" charset="0"/>
                        </a:rPr>
                        <a:t>merupakan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rekod</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awam</a:t>
                      </a:r>
                      <a:r>
                        <a:rPr lang="en-MY" sz="1800" b="0" i="0" u="none" strike="noStrike" dirty="0">
                          <a:solidFill>
                            <a:srgbClr val="000000"/>
                          </a:solidFill>
                          <a:effectLst/>
                          <a:latin typeface="+mj-lt"/>
                          <a:cs typeface="Arial" panose="020B0604020202020204" pitchFamily="34" charset="0"/>
                        </a:rPr>
                        <a:t> yang </a:t>
                      </a:r>
                      <a:r>
                        <a:rPr lang="en-MY" sz="1800" b="0" i="0" u="none" strike="noStrike" dirty="0" err="1">
                          <a:solidFill>
                            <a:srgbClr val="000000"/>
                          </a:solidFill>
                          <a:effectLst/>
                          <a:latin typeface="+mj-lt"/>
                          <a:cs typeface="Arial" panose="020B0604020202020204" pitchFamily="34" charset="0"/>
                        </a:rPr>
                        <a:t>tertakluk</a:t>
                      </a:r>
                      <a:r>
                        <a:rPr lang="en-MY" sz="1800" b="0" i="0" u="none" strike="noStrike" dirty="0">
                          <a:solidFill>
                            <a:srgbClr val="000000"/>
                          </a:solidFill>
                          <a:effectLst/>
                          <a:latin typeface="+mj-lt"/>
                          <a:cs typeface="Arial" panose="020B0604020202020204" pitchFamily="34" charset="0"/>
                        </a:rPr>
                        <a:t> di </a:t>
                      </a:r>
                      <a:r>
                        <a:rPr lang="en-MY" sz="1800" b="0" i="0" u="none" strike="noStrike" dirty="0" err="1">
                          <a:solidFill>
                            <a:srgbClr val="000000"/>
                          </a:solidFill>
                          <a:effectLst/>
                          <a:latin typeface="+mj-lt"/>
                          <a:cs typeface="Arial" panose="020B0604020202020204" pitchFamily="34" charset="0"/>
                        </a:rPr>
                        <a:t>bawah</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peraturan-peraturan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Arkib</a:t>
                      </a:r>
                      <a:r>
                        <a:rPr lang="en-MY" sz="1800" b="0" i="0" u="none" strike="noStrike" dirty="0">
                          <a:solidFill>
                            <a:srgbClr val="000000"/>
                          </a:solidFill>
                          <a:effectLst/>
                          <a:latin typeface="+mj-lt"/>
                          <a:cs typeface="Arial" panose="020B0604020202020204" pitchFamily="34" charset="0"/>
                        </a:rPr>
                        <a:t> Negara. </a:t>
                      </a:r>
                      <a:r>
                        <a:rPr lang="en-MY" sz="1800" b="0" i="0" u="none" strike="noStrike" dirty="0" err="1">
                          <a:solidFill>
                            <a:srgbClr val="000000"/>
                          </a:solidFill>
                          <a:effectLst/>
                          <a:latin typeface="+mj-lt"/>
                          <a:cs typeface="Arial" panose="020B0604020202020204" pitchFamily="34" charset="0"/>
                        </a:rPr>
                        <a:t>Berikut</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adalah</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beberapa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contoh</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bagi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maklumat</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rasmi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kerajaan</a:t>
                      </a:r>
                      <a:r>
                        <a:rPr lang="en-MY" sz="1800" b="0" i="0" u="none" strike="noStrike" dirty="0">
                          <a:solidFill>
                            <a:srgbClr val="000000"/>
                          </a:solidFill>
                          <a:effectLst/>
                          <a:latin typeface="+mj-lt"/>
                          <a:cs typeface="Arial" panose="020B0604020202020204" pitchFamily="34" charset="0"/>
                        </a:rPr>
                        <a:t>:</a:t>
                      </a:r>
                    </a:p>
                    <a:p>
                      <a:pPr algn="just" fontAlgn="ct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Kewangan</a:t>
                      </a:r>
                      <a:r>
                        <a:rPr lang="en-MY" sz="1800" b="0" i="0" u="none" strike="noStrike" dirty="0">
                          <a:solidFill>
                            <a:srgbClr val="000000"/>
                          </a:solidFill>
                          <a:effectLst/>
                          <a:latin typeface="+mj-lt"/>
                          <a:cs typeface="Arial" panose="020B0604020202020204" pitchFamily="34" charset="0"/>
                        </a:rPr>
                        <a:t>; </a:t>
                      </a:r>
                    </a:p>
                    <a:p>
                      <a:pPr algn="just" fontAlgn="ctr"/>
                      <a:r>
                        <a:rPr lang="en-MY" sz="1800" b="0" i="0" u="none" strike="noStrike" dirty="0">
                          <a:solidFill>
                            <a:srgbClr val="000000"/>
                          </a:solidFill>
                          <a:effectLst/>
                          <a:latin typeface="+mj-lt"/>
                          <a:cs typeface="Arial" panose="020B0604020202020204" pitchFamily="34" charset="0"/>
                        </a:rPr>
                        <a:t>  ii.    </a:t>
                      </a:r>
                      <a:r>
                        <a:rPr lang="en-MY" sz="1800" b="0" i="0" u="none" strike="noStrike" dirty="0" err="1">
                          <a:solidFill>
                            <a:srgbClr val="000000"/>
                          </a:solidFill>
                          <a:effectLst/>
                          <a:latin typeface="+mj-lt"/>
                          <a:cs typeface="Arial" panose="020B0604020202020204" pitchFamily="34" charset="0"/>
                        </a:rPr>
                        <a:t>Perubatan</a:t>
                      </a:r>
                      <a:r>
                        <a:rPr lang="en-MY" sz="1800" b="0" i="0" u="none" strike="noStrike" dirty="0">
                          <a:solidFill>
                            <a:srgbClr val="000000"/>
                          </a:solidFill>
                          <a:effectLst/>
                          <a:latin typeface="+mj-lt"/>
                          <a:cs typeface="Arial" panose="020B0604020202020204" pitchFamily="34" charset="0"/>
                        </a:rPr>
                        <a:t>;</a:t>
                      </a:r>
                    </a:p>
                    <a:p>
                      <a:pPr algn="just" fontAlgn="ctr"/>
                      <a:r>
                        <a:rPr lang="en-MY" sz="1800" b="0" i="0" u="none" strike="noStrike" dirty="0">
                          <a:solidFill>
                            <a:srgbClr val="000000"/>
                          </a:solidFill>
                          <a:effectLst/>
                          <a:latin typeface="+mj-lt"/>
                          <a:cs typeface="Arial" panose="020B0604020202020204" pitchFamily="34" charset="0"/>
                        </a:rPr>
                        <a:t> iii.    Kesihatan;</a:t>
                      </a:r>
                    </a:p>
                    <a:p>
                      <a:pPr algn="just" fontAlgn="ctr"/>
                      <a:r>
                        <a:rPr lang="en-MY" sz="1800" b="0" i="0" u="none" strike="noStrike" dirty="0">
                          <a:solidFill>
                            <a:srgbClr val="000000"/>
                          </a:solidFill>
                          <a:effectLst/>
                          <a:latin typeface="+mj-lt"/>
                          <a:cs typeface="Arial" panose="020B0604020202020204" pitchFamily="34" charset="0"/>
                        </a:rPr>
                        <a:t> iv.    </a:t>
                      </a:r>
                      <a:r>
                        <a:rPr lang="en-MY" sz="1800" b="0" i="0" u="none" strike="noStrike" dirty="0" err="1">
                          <a:solidFill>
                            <a:srgbClr val="000000"/>
                          </a:solidFill>
                          <a:effectLst/>
                          <a:latin typeface="+mj-lt"/>
                          <a:cs typeface="Arial" panose="020B0604020202020204" pitchFamily="34" charset="0"/>
                        </a:rPr>
                        <a:t>Akademik</a:t>
                      </a:r>
                      <a:r>
                        <a:rPr lang="en-MY" sz="1800" b="0" i="0" u="none" strike="noStrike" dirty="0">
                          <a:solidFill>
                            <a:srgbClr val="000000"/>
                          </a:solidFill>
                          <a:effectLst/>
                          <a:latin typeface="+mj-lt"/>
                          <a:cs typeface="Arial" panose="020B0604020202020204" pitchFamily="34" charset="0"/>
                        </a:rPr>
                        <a:t>;</a:t>
                      </a:r>
                    </a:p>
                    <a:p>
                      <a:pPr algn="just" fontAlgn="ctr"/>
                      <a:r>
                        <a:rPr lang="en-MY" sz="1800" b="0" i="0" u="none" strike="noStrike" dirty="0">
                          <a:solidFill>
                            <a:srgbClr val="000000"/>
                          </a:solidFill>
                          <a:effectLst/>
                          <a:latin typeface="+mj-lt"/>
                          <a:cs typeface="Arial" panose="020B0604020202020204" pitchFamily="34" charset="0"/>
                        </a:rPr>
                        <a:t>  v.    </a:t>
                      </a:r>
                      <a:r>
                        <a:rPr lang="en-MY" sz="1800" b="0" i="0" u="none" strike="noStrike" dirty="0" err="1">
                          <a:solidFill>
                            <a:srgbClr val="000000"/>
                          </a:solidFill>
                          <a:effectLst/>
                          <a:latin typeface="+mj-lt"/>
                          <a:cs typeface="Arial" panose="020B0604020202020204" pitchFamily="34" charset="0"/>
                        </a:rPr>
                        <a:t>Percukaian</a:t>
                      </a:r>
                      <a:r>
                        <a:rPr lang="en-MY" sz="1800" b="0" i="0" u="none" strike="noStrike" dirty="0">
                          <a:solidFill>
                            <a:srgbClr val="000000"/>
                          </a:solidFill>
                          <a:effectLst/>
                          <a:latin typeface="+mj-lt"/>
                          <a:cs typeface="Arial" panose="020B0604020202020204" pitchFamily="34" charset="0"/>
                        </a:rPr>
                        <a:t>;</a:t>
                      </a:r>
                    </a:p>
                    <a:p>
                      <a:pPr algn="just" fontAlgn="ctr"/>
                      <a:r>
                        <a:rPr lang="en-MY" sz="1800" b="0" i="0" u="none" strike="noStrike" dirty="0">
                          <a:solidFill>
                            <a:srgbClr val="000000"/>
                          </a:solidFill>
                          <a:effectLst/>
                          <a:latin typeface="+mj-lt"/>
                          <a:cs typeface="Arial" panose="020B0604020202020204" pitchFamily="34" charset="0"/>
                        </a:rPr>
                        <a:t> vi.    </a:t>
                      </a:r>
                      <a:r>
                        <a:rPr lang="en-MY" sz="1800" b="0" i="0" u="none" strike="noStrike" dirty="0" err="1">
                          <a:solidFill>
                            <a:srgbClr val="000000"/>
                          </a:solidFill>
                          <a:effectLst/>
                          <a:latin typeface="+mj-lt"/>
                          <a:cs typeface="Arial" panose="020B0604020202020204" pitchFamily="34" charset="0"/>
                        </a:rPr>
                        <a:t>Perjanjian</a:t>
                      </a:r>
                      <a:r>
                        <a:rPr lang="en-MY" sz="1800" b="0" i="0" u="none" strike="noStrike" dirty="0">
                          <a:solidFill>
                            <a:srgbClr val="000000"/>
                          </a:solidFill>
                          <a:effectLst/>
                          <a:latin typeface="+mj-lt"/>
                          <a:cs typeface="Arial" panose="020B0604020202020204" pitchFamily="34" charset="0"/>
                        </a:rPr>
                        <a:t>/</a:t>
                      </a:r>
                      <a:r>
                        <a:rPr lang="en-MY" sz="1800" b="0" i="0" u="none" strike="noStrike" dirty="0" err="1">
                          <a:solidFill>
                            <a:srgbClr val="000000"/>
                          </a:solidFill>
                          <a:effectLst/>
                          <a:latin typeface="+mj-lt"/>
                          <a:cs typeface="Arial" panose="020B0604020202020204" pitchFamily="34" charset="0"/>
                        </a:rPr>
                        <a:t>Kontrak</a:t>
                      </a:r>
                      <a:r>
                        <a:rPr lang="en-MY" sz="1800" b="0" i="0" u="none" strike="noStrike" dirty="0">
                          <a:solidFill>
                            <a:srgbClr val="000000"/>
                          </a:solidFill>
                          <a:effectLst/>
                          <a:latin typeface="+mj-lt"/>
                          <a:cs typeface="Arial" panose="020B0604020202020204" pitchFamily="34" charset="0"/>
                        </a:rPr>
                        <a:t>; </a:t>
                      </a:r>
                    </a:p>
                    <a:p>
                      <a:pPr algn="just" fontAlgn="ctr"/>
                      <a:r>
                        <a:rPr lang="en-MY" sz="1800" b="0" i="0" u="none" strike="noStrike" dirty="0">
                          <a:solidFill>
                            <a:srgbClr val="000000"/>
                          </a:solidFill>
                          <a:effectLst/>
                          <a:latin typeface="+mj-lt"/>
                          <a:cs typeface="Arial" panose="020B0604020202020204" pitchFamily="34" charset="0"/>
                        </a:rPr>
                        <a:t>vii.    Data Kajian; dan</a:t>
                      </a:r>
                    </a:p>
                    <a:p>
                      <a:pPr algn="just" fontAlgn="ctr"/>
                      <a:r>
                        <a:rPr lang="en-MY" sz="1800" b="0" i="0" u="none" strike="noStrike" dirty="0">
                          <a:solidFill>
                            <a:srgbClr val="000000"/>
                          </a:solidFill>
                          <a:effectLst/>
                          <a:latin typeface="+mj-lt"/>
                          <a:cs typeface="Arial" panose="020B0604020202020204" pitchFamily="34" charset="0"/>
                        </a:rPr>
                        <a:t>viii.    </a:t>
                      </a:r>
                      <a:r>
                        <a:rPr lang="en-MY" sz="1800" b="0" i="0" u="none" strike="noStrike" dirty="0" err="1">
                          <a:solidFill>
                            <a:srgbClr val="000000"/>
                          </a:solidFill>
                          <a:effectLst/>
                          <a:latin typeface="+mj-lt"/>
                          <a:cs typeface="Arial" panose="020B0604020202020204" pitchFamily="34" charset="0"/>
                        </a:rPr>
                        <a:t>Pengenalan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Peribadi</a:t>
                      </a:r>
                      <a:r>
                        <a:rPr lang="en-MY" sz="1800" b="0" i="0" u="none" strike="noStrike" dirty="0">
                          <a:solidFill>
                            <a:srgbClr val="000000"/>
                          </a:solidFill>
                          <a:effectLst/>
                          <a:latin typeface="+mj-lt"/>
                          <a:cs typeface="Arial" panose="020B0604020202020204" pitchFamily="34" charset="0"/>
                        </a:rPr>
                        <a:t> (</a:t>
                      </a:r>
                      <a:r>
                        <a:rPr lang="en-MY" sz="1800" b="0" i="1" u="none" strike="noStrike" dirty="0">
                          <a:solidFill>
                            <a:srgbClr val="000000"/>
                          </a:solidFill>
                          <a:effectLst/>
                          <a:latin typeface="+mj-lt"/>
                          <a:cs typeface="Arial" panose="020B0604020202020204" pitchFamily="34" charset="0"/>
                        </a:rPr>
                        <a:t>PII </a:t>
                      </a:r>
                      <a:r>
                        <a:rPr lang="en-MY" sz="1800" b="0" i="1" u="none" strike="noStrike" dirty="0" err="1">
                          <a:solidFill>
                            <a:srgbClr val="000000"/>
                          </a:solidFill>
                          <a:effectLst/>
                          <a:latin typeface="+mj-lt"/>
                          <a:cs typeface="Arial" panose="020B0604020202020204" pitchFamily="34" charset="0"/>
                        </a:rPr>
                        <a:t>atau</a:t>
                      </a:r>
                      <a:r>
                        <a:rPr lang="en-MY" sz="1800" b="0" i="1" u="none" strike="noStrike" dirty="0">
                          <a:solidFill>
                            <a:srgbClr val="000000"/>
                          </a:solidFill>
                          <a:effectLst/>
                          <a:latin typeface="+mj-lt"/>
                          <a:cs typeface="Arial" panose="020B0604020202020204" pitchFamily="34" charset="0"/>
                        </a:rPr>
                        <a:t> Personally Identifiable Information</a:t>
                      </a:r>
                      <a:r>
                        <a:rPr lang="en-MY" sz="1800" b="0" i="0" u="none" strike="noStrike" dirty="0">
                          <a:solidFill>
                            <a:srgbClr val="000000"/>
                          </a:solidFill>
                          <a:effectLst/>
                          <a:latin typeface="+mj-lt"/>
                          <a:cs typeface="Arial" panose="020B0604020202020204" pitchFamily="34" charset="0"/>
                        </a:rPr>
                        <a:t>)</a:t>
                      </a:r>
                      <a:r>
                        <a:rPr lang="en-MY" sz="1800" b="0" i="1" u="none" strike="noStrike" dirty="0">
                          <a:solidFill>
                            <a:srgbClr val="000000"/>
                          </a:solidFill>
                          <a:effectLst/>
                          <a:latin typeface="+mj-lt"/>
                          <a:cs typeface="Arial" panose="020B0604020202020204" pitchFamily="34" charset="0"/>
                        </a:rPr>
                        <a:t>.</a:t>
                      </a:r>
                      <a:endParaRPr lang="en-MY" sz="1800" b="0" i="0" u="none" strike="noStrike" dirty="0">
                        <a:solidFill>
                          <a:srgbClr val="000000"/>
                        </a:solidFill>
                        <a:effectLst/>
                        <a:latin typeface="+mj-lt"/>
                        <a:cs typeface="Arial" panose="020B0604020202020204" pitchFamily="34" charset="0"/>
                      </a:endParaRPr>
                    </a:p>
                    <a:p>
                      <a:pPr algn="just" fontAlgn="ctr"/>
                      <a:r>
                        <a:rPr lang="en-MY" sz="1800" b="0" i="0" u="none" strike="noStrike" dirty="0">
                          <a:solidFill>
                            <a:srgbClr val="000000"/>
                          </a:solidFill>
                          <a:effectLst/>
                          <a:latin typeface="+mj-lt"/>
                          <a:cs typeface="Arial" panose="020B0604020202020204" pitchFamily="34" charset="0"/>
                        </a:rPr>
                        <a:t>* </a:t>
                      </a:r>
                      <a:r>
                        <a:rPr lang="en-MY" sz="1800" b="0" i="1" u="none" strike="noStrike" dirty="0">
                          <a:solidFill>
                            <a:srgbClr val="000000"/>
                          </a:solidFill>
                          <a:effectLst/>
                          <a:latin typeface="+mj-lt"/>
                          <a:cs typeface="Arial" panose="020B0604020202020204" pitchFamily="34" charset="0"/>
                        </a:rPr>
                        <a:t>Maklumat Rasmi </a:t>
                      </a:r>
                      <a:r>
                        <a:rPr lang="en-MY" sz="1800" b="0" i="1" u="none" strike="noStrike" dirty="0" err="1">
                          <a:solidFill>
                            <a:srgbClr val="000000"/>
                          </a:solidFill>
                          <a:effectLst/>
                          <a:latin typeface="+mj-lt"/>
                          <a:cs typeface="Arial" panose="020B0604020202020204" pitchFamily="34" charset="0"/>
                        </a:rPr>
                        <a:t>seperti</a:t>
                      </a:r>
                      <a:r>
                        <a:rPr lang="en-MY" sz="1800" b="0" i="1" u="none" strike="noStrike" dirty="0">
                          <a:solidFill>
                            <a:srgbClr val="000000"/>
                          </a:solidFill>
                          <a:effectLst/>
                          <a:latin typeface="+mj-lt"/>
                          <a:cs typeface="Arial" panose="020B0604020202020204" pitchFamily="34" charset="0"/>
                        </a:rPr>
                        <a:t> di </a:t>
                      </a:r>
                      <a:r>
                        <a:rPr lang="en-MY" sz="1800" b="0" i="1" u="none" strike="noStrike" dirty="0" err="1">
                          <a:solidFill>
                            <a:srgbClr val="000000"/>
                          </a:solidFill>
                          <a:effectLst/>
                          <a:latin typeface="+mj-lt"/>
                          <a:cs typeface="Arial" panose="020B0604020202020204" pitchFamily="34" charset="0"/>
                        </a:rPr>
                        <a:t>atas</a:t>
                      </a:r>
                      <a:r>
                        <a:rPr lang="en-MY" sz="1800" b="0" i="1" u="none" strike="noStrike" dirty="0">
                          <a:solidFill>
                            <a:srgbClr val="000000"/>
                          </a:solidFill>
                          <a:effectLst/>
                          <a:latin typeface="+mj-lt"/>
                          <a:cs typeface="Arial" panose="020B0604020202020204" pitchFamily="34" charset="0"/>
                        </a:rPr>
                        <a:t> juga </a:t>
                      </a:r>
                      <a:r>
                        <a:rPr lang="en-MY" sz="1800" b="0" i="1" u="none" strike="noStrike" dirty="0" err="1">
                          <a:solidFill>
                            <a:srgbClr val="000000"/>
                          </a:solidFill>
                          <a:effectLst/>
                          <a:latin typeface="+mj-lt"/>
                          <a:cs typeface="Arial" panose="020B0604020202020204" pitchFamily="34" charset="0"/>
                        </a:rPr>
                        <a:t>boleh</a:t>
                      </a:r>
                      <a:r>
                        <a:rPr lang="en-MY" sz="1800" b="0" i="1" u="none" strike="noStrike" dirty="0">
                          <a:solidFill>
                            <a:srgbClr val="000000"/>
                          </a:solidFill>
                          <a:effectLst/>
                          <a:latin typeface="+mj-lt"/>
                          <a:cs typeface="Arial" panose="020B0604020202020204" pitchFamily="34" charset="0"/>
                        </a:rPr>
                        <a:t> </a:t>
                      </a:r>
                      <a:r>
                        <a:rPr lang="en-MY" sz="1800" b="0" i="1" u="none" strike="noStrike" dirty="0" err="1">
                          <a:solidFill>
                            <a:srgbClr val="000000"/>
                          </a:solidFill>
                          <a:effectLst/>
                          <a:latin typeface="+mj-lt"/>
                          <a:cs typeface="Arial" panose="020B0604020202020204" pitchFamily="34" charset="0"/>
                        </a:rPr>
                        <a:t>menjadi</a:t>
                      </a:r>
                      <a:r>
                        <a:rPr lang="en-MY" sz="1800" b="0" i="1" u="none" strike="noStrike" dirty="0">
                          <a:solidFill>
                            <a:srgbClr val="000000"/>
                          </a:solidFill>
                          <a:effectLst/>
                          <a:latin typeface="+mj-lt"/>
                          <a:cs typeface="Arial" panose="020B0604020202020204" pitchFamily="34" charset="0"/>
                        </a:rPr>
                        <a:t> </a:t>
                      </a:r>
                      <a:r>
                        <a:rPr lang="en-MY" sz="1800" b="0" i="1" u="none" strike="noStrike" dirty="0" err="1">
                          <a:solidFill>
                            <a:srgbClr val="000000"/>
                          </a:solidFill>
                          <a:effectLst/>
                          <a:latin typeface="+mj-lt"/>
                          <a:cs typeface="Arial" panose="020B0604020202020204" pitchFamily="34" charset="0"/>
                        </a:rPr>
                        <a:t>rahsia</a:t>
                      </a:r>
                      <a:r>
                        <a:rPr lang="en-MY" sz="1800" b="0" i="1" u="none" strike="noStrike" dirty="0">
                          <a:solidFill>
                            <a:srgbClr val="000000"/>
                          </a:solidFill>
                          <a:effectLst/>
                          <a:latin typeface="+mj-lt"/>
                          <a:cs typeface="Arial" panose="020B0604020202020204" pitchFamily="34" charset="0"/>
                        </a:rPr>
                        <a:t> </a:t>
                      </a:r>
                      <a:r>
                        <a:rPr lang="en-MY" sz="1800" b="0" i="1" u="none" strike="noStrike" dirty="0" err="1">
                          <a:solidFill>
                            <a:srgbClr val="000000"/>
                          </a:solidFill>
                          <a:effectLst/>
                          <a:latin typeface="+mj-lt"/>
                          <a:cs typeface="Arial" panose="020B0604020202020204" pitchFamily="34" charset="0"/>
                        </a:rPr>
                        <a:t>rasmi</a:t>
                      </a:r>
                      <a:r>
                        <a:rPr lang="en-MY" sz="1800" b="0" i="1" u="none" strike="noStrike" dirty="0">
                          <a:solidFill>
                            <a:srgbClr val="000000"/>
                          </a:solidFill>
                          <a:effectLst/>
                          <a:latin typeface="+mj-lt"/>
                          <a:cs typeface="Arial" panose="020B0604020202020204" pitchFamily="34" charset="0"/>
                        </a:rPr>
                        <a:t> </a:t>
                      </a:r>
                      <a:r>
                        <a:rPr lang="en-MY" sz="1800" b="0" i="1" u="none" strike="noStrike" dirty="0" err="1">
                          <a:solidFill>
                            <a:srgbClr val="000000"/>
                          </a:solidFill>
                          <a:effectLst/>
                          <a:latin typeface="+mj-lt"/>
                          <a:cs typeface="Arial" panose="020B0604020202020204" pitchFamily="34" charset="0"/>
                        </a:rPr>
                        <a:t>sekiranya</a:t>
                      </a:r>
                      <a:r>
                        <a:rPr lang="en-MY" sz="1800" b="0" i="1" u="none" strike="noStrike" dirty="0">
                          <a:solidFill>
                            <a:srgbClr val="000000"/>
                          </a:solidFill>
                          <a:effectLst/>
                          <a:latin typeface="+mj-lt"/>
                          <a:cs typeface="Arial" panose="020B0604020202020204" pitchFamily="34" charset="0"/>
                        </a:rPr>
                        <a:t>  </a:t>
                      </a:r>
                      <a:r>
                        <a:rPr lang="en-MY" sz="1800" b="0" i="1" u="none" strike="noStrike" dirty="0" err="1">
                          <a:solidFill>
                            <a:srgbClr val="000000"/>
                          </a:solidFill>
                          <a:effectLst/>
                          <a:latin typeface="+mj-lt"/>
                          <a:cs typeface="Arial" panose="020B0604020202020204" pitchFamily="34" charset="0"/>
                        </a:rPr>
                        <a:t>pemula</a:t>
                      </a:r>
                      <a:r>
                        <a:rPr lang="en-MY" sz="1800" b="0" i="1" u="none" strike="noStrike" dirty="0">
                          <a:solidFill>
                            <a:srgbClr val="000000"/>
                          </a:solidFill>
                          <a:effectLst/>
                          <a:latin typeface="+mj-lt"/>
                          <a:cs typeface="Arial" panose="020B0604020202020204" pitchFamily="34" charset="0"/>
                        </a:rPr>
                        <a:t> (</a:t>
                      </a:r>
                      <a:r>
                        <a:rPr lang="en-MY" sz="1800" b="0" i="1" u="none" strike="noStrike" dirty="0" err="1">
                          <a:solidFill>
                            <a:srgbClr val="000000"/>
                          </a:solidFill>
                          <a:effectLst/>
                          <a:latin typeface="+mj-lt"/>
                          <a:cs typeface="Arial" panose="020B0604020202020204" pitchFamily="34" charset="0"/>
                        </a:rPr>
                        <a:t>pemilik</a:t>
                      </a:r>
                      <a:r>
                        <a:rPr lang="en-MY" sz="1800" b="0" i="1" u="none" strike="noStrike" dirty="0">
                          <a:solidFill>
                            <a:srgbClr val="000000"/>
                          </a:solidFill>
                          <a:effectLst/>
                          <a:latin typeface="+mj-lt"/>
                          <a:cs typeface="Arial" panose="020B0604020202020204" pitchFamily="34" charset="0"/>
                        </a:rPr>
                        <a:t> data) </a:t>
                      </a:r>
                      <a:r>
                        <a:rPr lang="en-MY" sz="1800" b="0" i="1" u="none" strike="noStrike" dirty="0" err="1">
                          <a:solidFill>
                            <a:srgbClr val="000000"/>
                          </a:solidFill>
                          <a:effectLst/>
                          <a:latin typeface="+mj-lt"/>
                          <a:cs typeface="Arial" panose="020B0604020202020204" pitchFamily="34" charset="0"/>
                        </a:rPr>
                        <a:t>membuat</a:t>
                      </a:r>
                      <a:r>
                        <a:rPr lang="en-MY" sz="1800" b="0" i="1" u="none" strike="noStrike" dirty="0">
                          <a:solidFill>
                            <a:srgbClr val="000000"/>
                          </a:solidFill>
                          <a:effectLst/>
                          <a:latin typeface="+mj-lt"/>
                          <a:cs typeface="Arial" panose="020B0604020202020204" pitchFamily="34" charset="0"/>
                        </a:rPr>
                        <a:t> </a:t>
                      </a:r>
                      <a:r>
                        <a:rPr lang="en-MY" sz="1800" b="0" i="1" u="none" strike="noStrike" dirty="0" err="1">
                          <a:solidFill>
                            <a:srgbClr val="000000"/>
                          </a:solidFill>
                          <a:effectLst/>
                          <a:latin typeface="+mj-lt"/>
                          <a:cs typeface="Arial" panose="020B0604020202020204" pitchFamily="34" charset="0"/>
                        </a:rPr>
                        <a:t>tafsiran</a:t>
                      </a:r>
                      <a:r>
                        <a:rPr lang="en-MY" sz="1800" b="0" i="1" u="none" strike="noStrike" dirty="0">
                          <a:solidFill>
                            <a:srgbClr val="000000"/>
                          </a:solidFill>
                          <a:effectLst/>
                          <a:latin typeface="+mj-lt"/>
                          <a:cs typeface="Arial" panose="020B0604020202020204" pitchFamily="34" charset="0"/>
                        </a:rPr>
                        <a:t> </a:t>
                      </a:r>
                      <a:r>
                        <a:rPr lang="en-MY" sz="1800" b="0" i="1" u="none" strike="noStrike" dirty="0" err="1">
                          <a:solidFill>
                            <a:srgbClr val="000000"/>
                          </a:solidFill>
                          <a:effectLst/>
                          <a:latin typeface="+mj-lt"/>
                          <a:cs typeface="Arial" panose="020B0604020202020204" pitchFamily="34" charset="0"/>
                        </a:rPr>
                        <a:t>risiko</a:t>
                      </a:r>
                      <a:r>
                        <a:rPr lang="en-MY" sz="1800" b="0" i="1" u="none" strike="noStrike" dirty="0">
                          <a:solidFill>
                            <a:srgbClr val="000000"/>
                          </a:solidFill>
                          <a:effectLst/>
                          <a:latin typeface="+mj-lt"/>
                          <a:cs typeface="Arial" panose="020B0604020202020204" pitchFamily="34" charset="0"/>
                        </a:rPr>
                        <a:t> yang </a:t>
                      </a:r>
                      <a:r>
                        <a:rPr lang="en-MY" sz="1800" b="0" i="1" u="none" strike="noStrike" dirty="0" err="1">
                          <a:solidFill>
                            <a:srgbClr val="000000"/>
                          </a:solidFill>
                          <a:effectLst/>
                          <a:latin typeface="+mj-lt"/>
                          <a:cs typeface="Arial" panose="020B0604020202020204" pitchFamily="34" charset="0"/>
                        </a:rPr>
                        <a:t>sepadan</a:t>
                      </a:r>
                      <a:r>
                        <a:rPr lang="en-MY" sz="1800" b="0" i="1" u="none" strike="noStrike" dirty="0">
                          <a:solidFill>
                            <a:srgbClr val="000000"/>
                          </a:solidFill>
                          <a:effectLst/>
                          <a:latin typeface="+mj-lt"/>
                          <a:cs typeface="Arial" panose="020B0604020202020204" pitchFamily="34" charset="0"/>
                        </a:rPr>
                        <a:t> </a:t>
                      </a:r>
                      <a:r>
                        <a:rPr lang="en-MY" sz="1800" b="0" i="1" u="none" strike="noStrike" dirty="0" err="1">
                          <a:solidFill>
                            <a:srgbClr val="000000"/>
                          </a:solidFill>
                          <a:effectLst/>
                          <a:latin typeface="+mj-lt"/>
                          <a:cs typeface="Arial" panose="020B0604020202020204" pitchFamily="34" charset="0"/>
                        </a:rPr>
                        <a:t>dengan</a:t>
                      </a:r>
                      <a:r>
                        <a:rPr lang="en-MY" sz="1800" b="0" i="1" u="none" strike="noStrike" dirty="0">
                          <a:solidFill>
                            <a:srgbClr val="000000"/>
                          </a:solidFill>
                          <a:effectLst/>
                          <a:latin typeface="+mj-lt"/>
                          <a:cs typeface="Arial" panose="020B0604020202020204" pitchFamily="34" charset="0"/>
                        </a:rPr>
                        <a:t> salah  </a:t>
                      </a:r>
                      <a:r>
                        <a:rPr lang="en-MY" sz="1800" b="0" i="1" u="none" strike="noStrike" dirty="0" err="1">
                          <a:solidFill>
                            <a:srgbClr val="000000"/>
                          </a:solidFill>
                          <a:effectLst/>
                          <a:latin typeface="+mj-lt"/>
                          <a:cs typeface="Arial" panose="020B0604020202020204" pitchFamily="34" charset="0"/>
                        </a:rPr>
                        <a:t>satu</a:t>
                      </a:r>
                      <a:r>
                        <a:rPr lang="en-MY" sz="1800" b="0" i="1" u="none" strike="noStrike" dirty="0">
                          <a:solidFill>
                            <a:srgbClr val="000000"/>
                          </a:solidFill>
                          <a:effectLst/>
                          <a:latin typeface="+mj-lt"/>
                          <a:cs typeface="Arial" panose="020B0604020202020204" pitchFamily="34" charset="0"/>
                        </a:rPr>
                        <a:t> </a:t>
                      </a:r>
                      <a:r>
                        <a:rPr lang="en-MY" sz="1800" b="0" i="1" u="none" strike="noStrike" dirty="0" err="1">
                          <a:solidFill>
                            <a:srgbClr val="000000"/>
                          </a:solidFill>
                          <a:effectLst/>
                          <a:latin typeface="+mj-lt"/>
                          <a:cs typeface="Arial" panose="020B0604020202020204" pitchFamily="34" charset="0"/>
                        </a:rPr>
                        <a:t>peringkat</a:t>
                      </a:r>
                      <a:r>
                        <a:rPr lang="en-MY" sz="1800" b="0" i="1" u="none" strike="noStrike" dirty="0">
                          <a:solidFill>
                            <a:srgbClr val="000000"/>
                          </a:solidFill>
                          <a:effectLst/>
                          <a:latin typeface="+mj-lt"/>
                          <a:cs typeface="Arial" panose="020B0604020202020204" pitchFamily="34" charset="0"/>
                        </a:rPr>
                        <a:t> </a:t>
                      </a:r>
                      <a:r>
                        <a:rPr lang="en-MY" sz="1800" b="0" i="1" u="none" strike="noStrike" dirty="0" err="1">
                          <a:solidFill>
                            <a:srgbClr val="000000"/>
                          </a:solidFill>
                          <a:effectLst/>
                          <a:latin typeface="+mj-lt"/>
                          <a:cs typeface="Arial" panose="020B0604020202020204" pitchFamily="34" charset="0"/>
                        </a:rPr>
                        <a:t>keselamatan</a:t>
                      </a:r>
                      <a:r>
                        <a:rPr lang="en-MY" sz="1800" b="0" i="1" u="none" strike="noStrike" dirty="0">
                          <a:solidFill>
                            <a:srgbClr val="000000"/>
                          </a:solidFill>
                          <a:effectLst/>
                          <a:latin typeface="+mj-lt"/>
                          <a:cs typeface="Arial" panose="020B0604020202020204" pitchFamily="34" charset="0"/>
                        </a:rPr>
                        <a:t> </a:t>
                      </a:r>
                      <a:r>
                        <a:rPr lang="en-MY" sz="1800" b="0" i="1" u="none" strike="noStrike" dirty="0" err="1">
                          <a:solidFill>
                            <a:srgbClr val="000000"/>
                          </a:solidFill>
                          <a:effectLst/>
                          <a:latin typeface="+mj-lt"/>
                          <a:cs typeface="Arial" panose="020B0604020202020204" pitchFamily="34" charset="0"/>
                        </a:rPr>
                        <a:t>rahsia</a:t>
                      </a:r>
                      <a:r>
                        <a:rPr lang="en-MY" sz="1800" b="0" i="1" u="none" strike="noStrike" dirty="0">
                          <a:solidFill>
                            <a:srgbClr val="000000"/>
                          </a:solidFill>
                          <a:effectLst/>
                          <a:latin typeface="+mj-lt"/>
                          <a:cs typeface="Arial" panose="020B0604020202020204" pitchFamily="34" charset="0"/>
                        </a:rPr>
                        <a:t> </a:t>
                      </a:r>
                      <a:r>
                        <a:rPr lang="en-MY" sz="1800" b="0" i="1" u="none" strike="noStrike" dirty="0" err="1">
                          <a:solidFill>
                            <a:srgbClr val="000000"/>
                          </a:solidFill>
                          <a:effectLst/>
                          <a:latin typeface="+mj-lt"/>
                          <a:cs typeface="Arial" panose="020B0604020202020204" pitchFamily="34" charset="0"/>
                        </a:rPr>
                        <a:t>rasmi</a:t>
                      </a:r>
                      <a:r>
                        <a:rPr lang="en-MY" sz="1800" b="0" i="1" u="none" strike="noStrike" dirty="0">
                          <a:solidFill>
                            <a:srgbClr val="000000"/>
                          </a:solidFill>
                          <a:effectLst/>
                          <a:latin typeface="+mj-lt"/>
                          <a:cs typeface="Arial" panose="020B0604020202020204" pitchFamily="34" charset="0"/>
                        </a:rPr>
                        <a:t> yang </a:t>
                      </a:r>
                      <a:r>
                        <a:rPr lang="en-MY" sz="1800" b="0" i="1" u="none" strike="noStrike" dirty="0" err="1">
                          <a:solidFill>
                            <a:srgbClr val="000000"/>
                          </a:solidFill>
                          <a:effectLst/>
                          <a:latin typeface="+mj-lt"/>
                          <a:cs typeface="Arial" panose="020B0604020202020204" pitchFamily="34" charset="0"/>
                        </a:rPr>
                        <a:t>dimaksudkan</a:t>
                      </a:r>
                      <a:endParaRPr lang="en-MY" sz="1800" b="0" i="0" u="none" strike="noStrike" dirty="0">
                        <a:solidFill>
                          <a:srgbClr val="000000"/>
                        </a:solidFill>
                        <a:effectLst/>
                        <a:latin typeface="+mj-lt"/>
                        <a:cs typeface="Arial" panose="020B0604020202020204" pitchFamily="34" charset="0"/>
                      </a:endParaRPr>
                    </a:p>
                  </a:txBody>
                  <a:tcPr marL="7620" marR="7620" marT="7620" marB="0" anchor="ctr">
                    <a:solidFill>
                      <a:schemeClr val="accent1">
                        <a:lumMod val="20000"/>
                        <a:lumOff val="80000"/>
                      </a:schemeClr>
                    </a:solidFill>
                  </a:tcPr>
                </a:tc>
                <a:extLst>
                  <a:ext uri="{0D108BD9-81ED-4DB2-BD59-A6C34878D82A}">
                    <a16:rowId xmlns:a16="http://schemas.microsoft.com/office/drawing/2014/main" val="305447813"/>
                  </a:ext>
                </a:extLst>
              </a:tr>
              <a:tr h="0">
                <a:tc vMerge="1">
                  <a:txBody>
                    <a:bodyPr/>
                    <a:lstStyle/>
                    <a:p>
                      <a:endParaRPr lang="en-MY"/>
                    </a:p>
                  </a:txBody>
                  <a:tcPr/>
                </a:tc>
                <a:tc>
                  <a:txBody>
                    <a:bodyPr/>
                    <a:lstStyle/>
                    <a:p>
                      <a:pPr algn="just" fontAlgn="ctr"/>
                      <a:r>
                        <a:rPr lang="en-MY" sz="1800" b="0" i="0" u="none" strike="noStrike">
                          <a:solidFill>
                            <a:srgbClr val="000000"/>
                          </a:solidFill>
                          <a:effectLst/>
                          <a:latin typeface="+mj-lt"/>
                          <a:cs typeface="Arial" panose="020B0604020202020204" pitchFamily="34" charset="0"/>
                        </a:rPr>
                        <a:t>Data Terbuka</a:t>
                      </a:r>
                    </a:p>
                  </a:txBody>
                  <a:tcPr marL="7620" marR="7620" marT="7620" marB="0" anchor="ctr">
                    <a:solidFill>
                      <a:schemeClr val="accent1">
                        <a:lumMod val="20000"/>
                        <a:lumOff val="80000"/>
                      </a:schemeClr>
                    </a:solidFill>
                  </a:tcPr>
                </a:tc>
                <a:tc>
                  <a:txBody>
                    <a:bodyPr/>
                    <a:lstStyle/>
                    <a:p>
                      <a:pPr algn="just" fontAlgn="ctr"/>
                      <a:r>
                        <a:rPr lang="en-MY" sz="1800" b="0" i="0" u="none" strike="noStrike" dirty="0">
                          <a:solidFill>
                            <a:srgbClr val="000000"/>
                          </a:solidFill>
                          <a:effectLst/>
                          <a:latin typeface="+mj-lt"/>
                          <a:cs typeface="Arial" panose="020B0604020202020204" pitchFamily="34" charset="0"/>
                        </a:rPr>
                        <a:t>Maklumat </a:t>
                      </a:r>
                      <a:r>
                        <a:rPr lang="en-MY" sz="1800" b="0" i="0" u="none" strike="noStrike" dirty="0" err="1">
                          <a:solidFill>
                            <a:srgbClr val="000000"/>
                          </a:solidFill>
                          <a:effectLst/>
                          <a:latin typeface="+mj-lt"/>
                          <a:cs typeface="Arial" panose="020B0604020202020204" pitchFamily="34" charset="0"/>
                        </a:rPr>
                        <a:t>rasmi</a:t>
                      </a:r>
                      <a:r>
                        <a:rPr lang="en-MY" sz="1800" b="0" i="0" u="none" strike="noStrike" dirty="0">
                          <a:solidFill>
                            <a:srgbClr val="000000"/>
                          </a:solidFill>
                          <a:effectLst/>
                          <a:latin typeface="+mj-lt"/>
                          <a:cs typeface="Arial" panose="020B0604020202020204" pitchFamily="34" charset="0"/>
                        </a:rPr>
                        <a:t> yang </a:t>
                      </a:r>
                      <a:r>
                        <a:rPr lang="en-MY" sz="1800" b="0" i="0" u="none" strike="noStrike" dirty="0" err="1">
                          <a:solidFill>
                            <a:srgbClr val="000000"/>
                          </a:solidFill>
                          <a:effectLst/>
                          <a:latin typeface="+mj-lt"/>
                          <a:cs typeface="Arial" panose="020B0604020202020204" pitchFamily="34" charset="0"/>
                        </a:rPr>
                        <a:t>telah</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dibuat</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saringan</a:t>
                      </a:r>
                      <a:r>
                        <a:rPr lang="en-MY" sz="1800" b="0" i="0" u="none" strike="noStrike" dirty="0">
                          <a:solidFill>
                            <a:srgbClr val="000000"/>
                          </a:solidFill>
                          <a:effectLst/>
                          <a:latin typeface="+mj-lt"/>
                          <a:cs typeface="Arial" panose="020B0604020202020204" pitchFamily="34" charset="0"/>
                        </a:rPr>
                        <a:t> dan </a:t>
                      </a:r>
                      <a:r>
                        <a:rPr lang="en-MY" sz="1800" b="0" i="0" u="none" strike="noStrike" dirty="0" err="1">
                          <a:solidFill>
                            <a:srgbClr val="000000"/>
                          </a:solidFill>
                          <a:effectLst/>
                          <a:latin typeface="+mj-lt"/>
                          <a:cs typeface="Arial" panose="020B0604020202020204" pitchFamily="34" charset="0"/>
                        </a:rPr>
                        <a:t>pengesahan</a:t>
                      </a:r>
                      <a:r>
                        <a:rPr lang="en-MY" sz="1800" b="0" i="0" u="none" strike="noStrike" dirty="0">
                          <a:solidFill>
                            <a:srgbClr val="000000"/>
                          </a:solidFill>
                          <a:effectLst/>
                          <a:latin typeface="+mj-lt"/>
                          <a:cs typeface="Arial" panose="020B0604020202020204" pitchFamily="34" charset="0"/>
                        </a:rPr>
                        <a:t> di </a:t>
                      </a:r>
                      <a:r>
                        <a:rPr lang="en-MY" sz="1800" b="0" i="0" u="none" strike="noStrike" dirty="0" err="1">
                          <a:solidFill>
                            <a:srgbClr val="000000"/>
                          </a:solidFill>
                          <a:effectLst/>
                          <a:latin typeface="+mj-lt"/>
                          <a:cs typeface="Arial" panose="020B0604020202020204" pitchFamily="34" charset="0"/>
                        </a:rPr>
                        <a:t>peringkat</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pemula</a:t>
                      </a:r>
                      <a:r>
                        <a:rPr lang="en-MY" sz="1800" b="0" i="0" u="none" strike="noStrike" dirty="0">
                          <a:solidFill>
                            <a:srgbClr val="000000"/>
                          </a:solidFill>
                          <a:effectLst/>
                          <a:latin typeface="+mj-lt"/>
                          <a:cs typeface="Arial" panose="020B0604020202020204" pitchFamily="34" charset="0"/>
                        </a:rPr>
                        <a:t> data </a:t>
                      </a:r>
                      <a:r>
                        <a:rPr lang="en-MY" sz="1800" b="0" i="0" u="none" strike="noStrike" dirty="0" err="1">
                          <a:solidFill>
                            <a:srgbClr val="000000"/>
                          </a:solidFill>
                          <a:effectLst/>
                          <a:latin typeface="+mj-lt"/>
                          <a:cs typeface="Arial" panose="020B0604020202020204" pitchFamily="34" charset="0"/>
                        </a:rPr>
                        <a:t>untuk</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bebas</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digunakan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dikongsi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serta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digunakan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semula</a:t>
                      </a:r>
                      <a:r>
                        <a:rPr lang="en-MY" sz="1800" b="0" i="0" u="none" strike="noStrike" dirty="0">
                          <a:solidFill>
                            <a:srgbClr val="000000"/>
                          </a:solidFill>
                          <a:effectLst/>
                          <a:latin typeface="+mj-lt"/>
                          <a:cs typeface="Arial" panose="020B0604020202020204" pitchFamily="34" charset="0"/>
                        </a:rPr>
                        <a:t> oleh orang </a:t>
                      </a:r>
                      <a:r>
                        <a:rPr lang="en-MY" sz="1800" b="0" i="0" u="none" strike="noStrike" dirty="0" err="1">
                          <a:solidFill>
                            <a:srgbClr val="000000"/>
                          </a:solidFill>
                          <a:effectLst/>
                          <a:latin typeface="+mj-lt"/>
                          <a:cs typeface="Arial" panose="020B0604020202020204" pitchFamily="34" charset="0"/>
                        </a:rPr>
                        <a:t>awam</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agensi</a:t>
                      </a:r>
                      <a:r>
                        <a:rPr lang="en-MY" sz="1800" b="0" i="0" u="none" strike="noStrike" dirty="0">
                          <a:solidFill>
                            <a:srgbClr val="000000"/>
                          </a:solidFill>
                          <a:effectLst/>
                          <a:latin typeface="+mj-lt"/>
                          <a:cs typeface="Arial" panose="020B0604020202020204" pitchFamily="34" charset="0"/>
                        </a:rPr>
                        <a:t> Kerajaan dan </a:t>
                      </a:r>
                      <a:r>
                        <a:rPr lang="en-MY" sz="1800" b="0" i="0" u="none" strike="noStrike" dirty="0" err="1">
                          <a:solidFill>
                            <a:srgbClr val="000000"/>
                          </a:solidFill>
                          <a:effectLst/>
                          <a:latin typeface="+mj-lt"/>
                          <a:cs typeface="Arial" panose="020B0604020202020204" pitchFamily="34" charset="0"/>
                        </a:rPr>
                        <a:t>organisasi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swasta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untuk</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pelbagai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tujuan</a:t>
                      </a:r>
                      <a:r>
                        <a:rPr lang="en-MY" sz="1800" b="0" i="0" u="none" strike="noStrike" dirty="0">
                          <a:solidFill>
                            <a:srgbClr val="000000"/>
                          </a:solidFill>
                          <a:effectLst/>
                          <a:latin typeface="+mj-lt"/>
                          <a:cs typeface="Arial" panose="020B0604020202020204" pitchFamily="34" charset="0"/>
                        </a:rPr>
                        <a:t>. </a:t>
                      </a:r>
                    </a:p>
                  </a:txBody>
                  <a:tcPr marL="7620" marR="7620" marT="7620" marB="0" anchor="ctr">
                    <a:solidFill>
                      <a:schemeClr val="accent1">
                        <a:lumMod val="20000"/>
                        <a:lumOff val="80000"/>
                      </a:schemeClr>
                    </a:solidFill>
                  </a:tcPr>
                </a:tc>
                <a:extLst>
                  <a:ext uri="{0D108BD9-81ED-4DB2-BD59-A6C34878D82A}">
                    <a16:rowId xmlns:a16="http://schemas.microsoft.com/office/drawing/2014/main" val="3717548612"/>
                  </a:ext>
                </a:extLst>
              </a:tr>
            </a:tbl>
          </a:graphicData>
        </a:graphic>
      </p:graphicFrame>
      <p:sp>
        <p:nvSpPr>
          <p:cNvPr id="9" name="TextBox 9">
            <a:extLst>
              <a:ext uri="{FF2B5EF4-FFF2-40B4-BE49-F238E27FC236}">
                <a16:creationId xmlns:a16="http://schemas.microsoft.com/office/drawing/2014/main" id="{91E2F6A6-2ADC-4875-A1AC-2B312C665FE8}"/>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22</a:t>
            </a:r>
          </a:p>
        </p:txBody>
      </p:sp>
      <p:pic>
        <p:nvPicPr>
          <p:cNvPr id="10" name="Picture 2">
            <a:extLst>
              <a:ext uri="{FF2B5EF4-FFF2-40B4-BE49-F238E27FC236}">
                <a16:creationId xmlns:a16="http://schemas.microsoft.com/office/drawing/2014/main" id="{8F8A3222-BE41-49B8-A7CE-D09401E19D82}"/>
              </a:ext>
            </a:extLst>
          </p:cNvPr>
          <p:cNvPicPr>
            <a:picLocks noChangeAspect="1"/>
          </p:cNvPicPr>
          <p:nvPr/>
        </p:nvPicPr>
        <p:blipFill rotWithShape="1">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051" t="77500" r="37175"/>
          <a:stretch/>
        </p:blipFill>
        <p:spPr>
          <a:xfrm>
            <a:off x="12344400" y="0"/>
            <a:ext cx="5943600" cy="2732552"/>
          </a:xfrm>
          <a:prstGeom prst="rect">
            <a:avLst/>
          </a:prstGeom>
        </p:spPr>
      </p:pic>
      <p:graphicFrame>
        <p:nvGraphicFramePr>
          <p:cNvPr id="12" name="Table 11">
            <a:extLst>
              <a:ext uri="{FF2B5EF4-FFF2-40B4-BE49-F238E27FC236}">
                <a16:creationId xmlns:a16="http://schemas.microsoft.com/office/drawing/2014/main" id="{2F70952F-4F09-4DDC-AA15-B423519FBF0C}"/>
              </a:ext>
            </a:extLst>
          </p:cNvPr>
          <p:cNvGraphicFramePr>
            <a:graphicFrameLocks noGrp="1"/>
          </p:cNvGraphicFramePr>
          <p:nvPr>
            <p:extLst>
              <p:ext uri="{D42A27DB-BD31-4B8C-83A1-F6EECF244321}">
                <p14:modId xmlns:p14="http://schemas.microsoft.com/office/powerpoint/2010/main" val="1918920440"/>
              </p:ext>
            </p:extLst>
          </p:nvPr>
        </p:nvGraphicFramePr>
        <p:xfrm>
          <a:off x="9299424" y="425157"/>
          <a:ext cx="8686800" cy="914400"/>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1646825488"/>
                    </a:ext>
                  </a:extLst>
                </a:gridCol>
              </a:tblGrid>
              <a:tr h="901975">
                <a:tc>
                  <a:txBody>
                    <a:bodyPr/>
                    <a:lstStyle/>
                    <a:p>
                      <a:pPr algn="r"/>
                      <a:r>
                        <a:rPr lang="en-MY" sz="5400" b="1" dirty="0" err="1">
                          <a:solidFill>
                            <a:schemeClr val="tx1"/>
                          </a:solidFill>
                          <a:latin typeface="Droid Serif Bold" panose="020B0604020202020204" charset="0"/>
                          <a:ea typeface="Droid Serif Bold" panose="020B0604020202020204" charset="0"/>
                          <a:cs typeface="Droid Serif Bold" panose="020B0604020202020204" charset="0"/>
                        </a:rPr>
                        <a:t>Rujukan</a:t>
                      </a:r>
                      <a:endParaRPr lang="en-MY" sz="5400" b="1" dirty="0">
                        <a:solidFill>
                          <a:schemeClr val="tx1"/>
                        </a:solidFill>
                        <a:latin typeface="Droid Serif Bold" panose="020B0604020202020204" charset="0"/>
                        <a:ea typeface="Droid Serif Bold" panose="020B0604020202020204" charset="0"/>
                        <a:cs typeface="Droid Serif Bold" panose="020B060402020202020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542311"/>
                  </a:ext>
                </a:extLst>
              </a:tr>
            </a:tbl>
          </a:graphicData>
        </a:graphic>
      </p:graphicFrame>
      <p:grpSp>
        <p:nvGrpSpPr>
          <p:cNvPr id="2" name="Group 3">
            <a:extLst>
              <a:ext uri="{FF2B5EF4-FFF2-40B4-BE49-F238E27FC236}">
                <a16:creationId xmlns:a16="http://schemas.microsoft.com/office/drawing/2014/main" id="{E65A6851-722B-5AE8-2954-04766479A57A}"/>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37601DD1-ABFB-BF5D-F104-D22A1D6BD416}"/>
                </a:ext>
              </a:extLst>
            </p:cNvPr>
            <p:cNvPicPr>
              <a:picLocks noChangeAspect="1"/>
            </p:cNvPicPr>
            <p:nvPr/>
          </p:nvPicPr>
          <p:blipFill>
            <a:blip r:embed="rId4"/>
            <a:srcRect l="22581" t="24057" r="26773" b="25591"/>
            <a:stretch>
              <a:fillRect/>
            </a:stretch>
          </p:blipFill>
          <p:spPr>
            <a:xfrm>
              <a:off x="2133892" y="38041"/>
              <a:ext cx="2477376" cy="1202633"/>
            </a:xfrm>
            <a:prstGeom prst="rect">
              <a:avLst/>
            </a:prstGeom>
          </p:spPr>
        </p:pic>
        <p:pic>
          <p:nvPicPr>
            <p:cNvPr id="8" name="Picture 5">
              <a:extLst>
                <a:ext uri="{FF2B5EF4-FFF2-40B4-BE49-F238E27FC236}">
                  <a16:creationId xmlns:a16="http://schemas.microsoft.com/office/drawing/2014/main" id="{57B1DC0C-A96F-3AED-FA6D-4A5C71B301BD}"/>
                </a:ext>
              </a:extLst>
            </p:cNvPr>
            <p:cNvPicPr>
              <a:picLocks noChangeAspect="1"/>
            </p:cNvPicPr>
            <p:nvPr/>
          </p:nvPicPr>
          <p:blipFill>
            <a:blip r:embed="rId5"/>
            <a:srcRect/>
            <a:stretch>
              <a:fillRect/>
            </a:stretch>
          </p:blipFill>
          <p:spPr>
            <a:xfrm>
              <a:off x="472220" y="0"/>
              <a:ext cx="1189451" cy="931541"/>
            </a:xfrm>
            <a:prstGeom prst="rect">
              <a:avLst/>
            </a:prstGeom>
          </p:spPr>
        </p:pic>
        <p:sp>
          <p:nvSpPr>
            <p:cNvPr id="13" name="TextBox 6">
              <a:extLst>
                <a:ext uri="{FF2B5EF4-FFF2-40B4-BE49-F238E27FC236}">
                  <a16:creationId xmlns:a16="http://schemas.microsoft.com/office/drawing/2014/main" id="{4CC61CB7-B1B2-02E1-F488-EE62FF05C291}"/>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227967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3" name="Group 3"/>
          <p:cNvGrpSpPr/>
          <p:nvPr/>
        </p:nvGrpSpPr>
        <p:grpSpPr>
          <a:xfrm>
            <a:off x="316063" y="304800"/>
            <a:ext cx="3458451" cy="995496"/>
            <a:chOff x="0" y="0"/>
            <a:chExt cx="4611268" cy="1327327"/>
          </a:xfrm>
        </p:grpSpPr>
        <p:pic>
          <p:nvPicPr>
            <p:cNvPr id="4" name="Picture 4"/>
            <p:cNvPicPr>
              <a:picLocks noChangeAspect="1"/>
            </p:cNvPicPr>
            <p:nvPr/>
          </p:nvPicPr>
          <p:blipFill>
            <a:blip r:embed="rId2"/>
            <a:srcRect l="22581" t="24057" r="26773" b="25591"/>
            <a:stretch>
              <a:fillRect/>
            </a:stretch>
          </p:blipFill>
          <p:spPr>
            <a:xfrm>
              <a:off x="2133892" y="38041"/>
              <a:ext cx="2477376" cy="1202633"/>
            </a:xfrm>
            <a:prstGeom prst="rect">
              <a:avLst/>
            </a:prstGeom>
          </p:spPr>
        </p:pic>
        <p:pic>
          <p:nvPicPr>
            <p:cNvPr id="5" name="Picture 5"/>
            <p:cNvPicPr>
              <a:picLocks noChangeAspect="1"/>
            </p:cNvPicPr>
            <p:nvPr/>
          </p:nvPicPr>
          <p:blipFill>
            <a:blip r:embed="rId3"/>
            <a:srcRect/>
            <a:stretch>
              <a:fillRect/>
            </a:stretch>
          </p:blipFill>
          <p:spPr>
            <a:xfrm>
              <a:off x="472220" y="0"/>
              <a:ext cx="1189451" cy="931541"/>
            </a:xfrm>
            <a:prstGeom prst="rect">
              <a:avLst/>
            </a:prstGeom>
          </p:spPr>
        </p:pic>
        <p:sp>
          <p:nvSpPr>
            <p:cNvPr id="6" name="TextBox 6"/>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graphicFrame>
        <p:nvGraphicFramePr>
          <p:cNvPr id="11" name="Table 10">
            <a:extLst>
              <a:ext uri="{FF2B5EF4-FFF2-40B4-BE49-F238E27FC236}">
                <a16:creationId xmlns:a16="http://schemas.microsoft.com/office/drawing/2014/main" id="{C3FDA7D0-53A6-4170-88AF-E63A2764F250}"/>
              </a:ext>
            </a:extLst>
          </p:cNvPr>
          <p:cNvGraphicFramePr>
            <a:graphicFrameLocks noGrp="1"/>
          </p:cNvGraphicFramePr>
          <p:nvPr>
            <p:extLst>
              <p:ext uri="{D42A27DB-BD31-4B8C-83A1-F6EECF244321}">
                <p14:modId xmlns:p14="http://schemas.microsoft.com/office/powerpoint/2010/main" val="3866801795"/>
              </p:ext>
            </p:extLst>
          </p:nvPr>
        </p:nvGraphicFramePr>
        <p:xfrm>
          <a:off x="1873006" y="1498600"/>
          <a:ext cx="14494755" cy="8423875"/>
        </p:xfrm>
        <a:graphic>
          <a:graphicData uri="http://schemas.openxmlformats.org/drawingml/2006/table">
            <a:tbl>
              <a:tblPr firstRow="1" bandRow="1">
                <a:tableStyleId>{5C22544A-7EE6-4342-B048-85BDC9FD1C3A}</a:tableStyleId>
              </a:tblPr>
              <a:tblGrid>
                <a:gridCol w="2385818">
                  <a:extLst>
                    <a:ext uri="{9D8B030D-6E8A-4147-A177-3AD203B41FA5}">
                      <a16:colId xmlns:a16="http://schemas.microsoft.com/office/drawing/2014/main" val="1559664186"/>
                    </a:ext>
                  </a:extLst>
                </a:gridCol>
                <a:gridCol w="12108937">
                  <a:extLst>
                    <a:ext uri="{9D8B030D-6E8A-4147-A177-3AD203B41FA5}">
                      <a16:colId xmlns:a16="http://schemas.microsoft.com/office/drawing/2014/main" val="50496896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rPr>
                        <a:t>LATAR BELAKANG AGENSI</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tc>
                <a:tc hMerge="1">
                  <a:txBody>
                    <a:bodyPr/>
                    <a:lstStyle/>
                    <a:p>
                      <a:endParaRPr lang="en-MY" dirty="0"/>
                    </a:p>
                  </a:txBody>
                  <a:tcPr/>
                </a:tc>
                <a:extLst>
                  <a:ext uri="{0D108BD9-81ED-4DB2-BD59-A6C34878D82A}">
                    <a16:rowId xmlns:a16="http://schemas.microsoft.com/office/drawing/2014/main" val="3748577019"/>
                  </a:ext>
                </a:extLst>
              </a:tr>
              <a:tr h="370840">
                <a:tc>
                  <a:txBody>
                    <a:bodyPr/>
                    <a:lstStyle/>
                    <a:p>
                      <a:pPr algn="l" fontAlgn="t"/>
                      <a:r>
                        <a:rPr lang="ms-MY" sz="1800" b="1" u="none" strike="noStrike" dirty="0">
                          <a:effectLst/>
                        </a:rPr>
                        <a:t>KEMENTERIAN</a:t>
                      </a:r>
                      <a:endParaRPr lang="ms-MY"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tx2">
                        <a:lumMod val="20000"/>
                        <a:lumOff val="80000"/>
                      </a:schemeClr>
                    </a:solidFill>
                  </a:tcPr>
                </a:tc>
                <a:tc>
                  <a:txBody>
                    <a:bodyPr/>
                    <a:lstStyle/>
                    <a:p>
                      <a:endParaRPr lang="en-MY"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18690550"/>
                  </a:ext>
                </a:extLst>
              </a:tr>
              <a:tr h="370840">
                <a:tc>
                  <a:txBody>
                    <a:bodyPr/>
                    <a:lstStyle/>
                    <a:p>
                      <a:pPr algn="l" fontAlgn="t"/>
                      <a:r>
                        <a:rPr lang="ms-MY" sz="1800" b="1" u="none" strike="noStrike" dirty="0">
                          <a:effectLst/>
                        </a:rPr>
                        <a:t>NAMA AGENSI</a:t>
                      </a:r>
                      <a:endParaRPr lang="ms-MY"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tx2">
                        <a:lumMod val="20000"/>
                        <a:lumOff val="80000"/>
                      </a:schemeClr>
                    </a:solidFill>
                  </a:tcPr>
                </a:tc>
                <a:tc>
                  <a:txBody>
                    <a:bodyPr/>
                    <a:lstStyle/>
                    <a:p>
                      <a:endParaRPr lang="en-MY"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20552442"/>
                  </a:ext>
                </a:extLst>
              </a:tr>
              <a:tr h="370840">
                <a:tc>
                  <a:txBody>
                    <a:bodyPr/>
                    <a:lstStyle/>
                    <a:p>
                      <a:pPr algn="l" fontAlgn="t"/>
                      <a:r>
                        <a:rPr lang="ms-MY" sz="1800" b="1" u="none" strike="noStrike" dirty="0">
                          <a:effectLst/>
                        </a:rPr>
                        <a:t>ALAMAT AGENSI</a:t>
                      </a:r>
                      <a:endParaRPr lang="ms-MY"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solidFill>
                      <a:schemeClr val="tx2">
                        <a:lumMod val="20000"/>
                        <a:lumOff val="80000"/>
                      </a:schemeClr>
                    </a:solidFill>
                  </a:tcPr>
                </a:tc>
                <a:tc>
                  <a:txBody>
                    <a:bodyPr/>
                    <a:lstStyle/>
                    <a:p>
                      <a:endParaRPr lang="en-MY" sz="1200" dirty="0"/>
                    </a:p>
                    <a:p>
                      <a:endParaRPr lang="en-MY" sz="1200" dirty="0"/>
                    </a:p>
                    <a:p>
                      <a:endParaRPr lang="en-MY"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5508805"/>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800" b="1" u="none" strike="noStrike" dirty="0">
                          <a:effectLst/>
                        </a:rPr>
                        <a:t>I. PEMILIK SISTEM</a:t>
                      </a:r>
                      <a:endParaRPr lang="ms-MY" sz="1800" b="1" i="0" u="none" strike="noStrike" dirty="0">
                        <a:solidFill>
                          <a:srgbClr val="000000"/>
                        </a:solidFill>
                        <a:effectLst/>
                        <a:latin typeface="Arial" panose="020B0604020202020204" pitchFamily="34" charset="0"/>
                        <a:cs typeface="Arial" panose="020B0604020202020204" pitchFamily="34" charset="0"/>
                      </a:endParaRPr>
                    </a:p>
                  </a:txBody>
                  <a:tcPr>
                    <a:solidFill>
                      <a:schemeClr val="tx2">
                        <a:lumMod val="20000"/>
                        <a:lumOff val="80000"/>
                      </a:schemeClr>
                    </a:solidFill>
                  </a:tcPr>
                </a:tc>
                <a:tc hMerge="1">
                  <a:txBody>
                    <a:bodyPr/>
                    <a:lstStyle/>
                    <a:p>
                      <a:endParaRPr lang="en-MY"/>
                    </a:p>
                  </a:txBody>
                  <a:tcPr/>
                </a:tc>
                <a:extLst>
                  <a:ext uri="{0D108BD9-81ED-4DB2-BD59-A6C34878D82A}">
                    <a16:rowId xmlns:a16="http://schemas.microsoft.com/office/drawing/2014/main" val="3292313222"/>
                  </a:ext>
                </a:extLst>
              </a:tr>
              <a:tr h="370840">
                <a:tc>
                  <a:txBody>
                    <a:bodyPr/>
                    <a:lstStyle/>
                    <a:p>
                      <a:pPr algn="l" fontAlgn="t"/>
                      <a:r>
                        <a:rPr lang="ms-MY" sz="1800" u="none" strike="noStrike" dirty="0">
                          <a:effectLst/>
                        </a:rPr>
                        <a:t>NAMA</a:t>
                      </a:r>
                      <a:endParaRPr lang="ms-MY" sz="1800" b="0" i="0" u="none" strike="noStrike" dirty="0">
                        <a:solidFill>
                          <a:srgbClr val="000000"/>
                        </a:solidFill>
                        <a:effectLst/>
                        <a:latin typeface="Arial" panose="020B0604020202020204" pitchFamily="34" charset="0"/>
                        <a:cs typeface="Arial" panose="020B0604020202020204" pitchFamily="34" charset="0"/>
                      </a:endParaRPr>
                    </a:p>
                  </a:txBody>
                  <a:tcPr marL="6315" marR="6315" marT="6315" marB="0">
                    <a:solidFill>
                      <a:schemeClr val="tx2">
                        <a:lumMod val="20000"/>
                        <a:lumOff val="80000"/>
                      </a:schemeClr>
                    </a:solidFill>
                  </a:tcPr>
                </a:tc>
                <a:tc>
                  <a:txBody>
                    <a:bodyPr/>
                    <a:lstStyle/>
                    <a:p>
                      <a:endParaRPr lang="en-MY"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6491826"/>
                  </a:ext>
                </a:extLst>
              </a:tr>
              <a:tr h="370840">
                <a:tc>
                  <a:txBody>
                    <a:bodyPr/>
                    <a:lstStyle/>
                    <a:p>
                      <a:pPr algn="l" fontAlgn="t"/>
                      <a:r>
                        <a:rPr lang="ms-MY" sz="1800" u="none" strike="noStrike" dirty="0">
                          <a:effectLst/>
                        </a:rPr>
                        <a:t>JAWATAN</a:t>
                      </a:r>
                      <a:endParaRPr lang="ms-MY" sz="1800" b="0" i="0" u="none" strike="noStrike" dirty="0">
                        <a:solidFill>
                          <a:srgbClr val="000000"/>
                        </a:solidFill>
                        <a:effectLst/>
                        <a:latin typeface="Arial" panose="020B0604020202020204" pitchFamily="34" charset="0"/>
                        <a:cs typeface="Arial" panose="020B0604020202020204" pitchFamily="34" charset="0"/>
                      </a:endParaRPr>
                    </a:p>
                  </a:txBody>
                  <a:tcPr marL="6315" marR="6315" marT="6315" marB="0">
                    <a:solidFill>
                      <a:schemeClr val="tx2">
                        <a:lumMod val="20000"/>
                        <a:lumOff val="80000"/>
                      </a:schemeClr>
                    </a:solidFill>
                  </a:tcPr>
                </a:tc>
                <a:tc>
                  <a:txBody>
                    <a:bodyPr/>
                    <a:lstStyle/>
                    <a:p>
                      <a:endParaRPr lang="en-MY"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5513366"/>
                  </a:ext>
                </a:extLst>
              </a:tr>
              <a:tr h="370840">
                <a:tc>
                  <a:txBody>
                    <a:bodyPr/>
                    <a:lstStyle/>
                    <a:p>
                      <a:pPr algn="l" fontAlgn="t"/>
                      <a:r>
                        <a:rPr lang="ms-MY" sz="1800" u="none" strike="noStrike" dirty="0">
                          <a:effectLst/>
                        </a:rPr>
                        <a:t>NO. TEL. PEJABAT</a:t>
                      </a:r>
                      <a:endParaRPr lang="ms-MY" sz="1800" b="0" i="0" u="none" strike="noStrike" dirty="0">
                        <a:solidFill>
                          <a:srgbClr val="000000"/>
                        </a:solidFill>
                        <a:effectLst/>
                        <a:latin typeface="Arial" panose="020B0604020202020204" pitchFamily="34" charset="0"/>
                        <a:cs typeface="Arial" panose="020B0604020202020204" pitchFamily="34" charset="0"/>
                      </a:endParaRPr>
                    </a:p>
                  </a:txBody>
                  <a:tcPr marL="6315" marR="6315" marT="6315" marB="0">
                    <a:solidFill>
                      <a:schemeClr val="tx2">
                        <a:lumMod val="20000"/>
                        <a:lumOff val="80000"/>
                      </a:schemeClr>
                    </a:solidFill>
                  </a:tcPr>
                </a:tc>
                <a:tc>
                  <a:txBody>
                    <a:bodyPr/>
                    <a:lstStyle/>
                    <a:p>
                      <a:endParaRPr lang="en-MY"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0515074"/>
                  </a:ext>
                </a:extLst>
              </a:tr>
              <a:tr h="370840">
                <a:tc>
                  <a:txBody>
                    <a:bodyPr/>
                    <a:lstStyle/>
                    <a:p>
                      <a:pPr algn="l" fontAlgn="t"/>
                      <a:r>
                        <a:rPr lang="ms-MY" sz="1800" u="none" strike="noStrike" dirty="0">
                          <a:effectLst/>
                        </a:rPr>
                        <a:t>NO. TEL.  BIMBIT</a:t>
                      </a:r>
                      <a:endParaRPr lang="ms-MY" sz="1800" b="0" i="0" u="none" strike="noStrike" dirty="0">
                        <a:solidFill>
                          <a:srgbClr val="000000"/>
                        </a:solidFill>
                        <a:effectLst/>
                        <a:latin typeface="Arial" panose="020B0604020202020204" pitchFamily="34" charset="0"/>
                        <a:cs typeface="Arial" panose="020B0604020202020204" pitchFamily="34" charset="0"/>
                      </a:endParaRPr>
                    </a:p>
                  </a:txBody>
                  <a:tcPr marL="6315" marR="6315" marT="6315" marB="0">
                    <a:solidFill>
                      <a:schemeClr val="tx2">
                        <a:lumMod val="20000"/>
                        <a:lumOff val="80000"/>
                      </a:schemeClr>
                    </a:solidFill>
                  </a:tcPr>
                </a:tc>
                <a:tc>
                  <a:txBody>
                    <a:bodyPr/>
                    <a:lstStyle/>
                    <a:p>
                      <a:endParaRPr lang="en-MY"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4494701"/>
                  </a:ext>
                </a:extLst>
              </a:tr>
              <a:tr h="370840">
                <a:tc>
                  <a:txBody>
                    <a:bodyPr/>
                    <a:lstStyle/>
                    <a:p>
                      <a:pPr algn="l" fontAlgn="t"/>
                      <a:r>
                        <a:rPr lang="ms-MY" sz="1800" u="none" strike="noStrike" dirty="0">
                          <a:effectLst/>
                        </a:rPr>
                        <a:t>E-MEL</a:t>
                      </a:r>
                      <a:endParaRPr lang="ms-MY" sz="1800" b="0" i="0" u="none" strike="noStrike" dirty="0">
                        <a:solidFill>
                          <a:srgbClr val="000000"/>
                        </a:solidFill>
                        <a:effectLst/>
                        <a:latin typeface="Arial" panose="020B0604020202020204" pitchFamily="34" charset="0"/>
                        <a:cs typeface="Arial" panose="020B0604020202020204" pitchFamily="34" charset="0"/>
                      </a:endParaRPr>
                    </a:p>
                  </a:txBody>
                  <a:tcPr marL="6315" marR="6315" marT="6315" marB="0">
                    <a:solidFill>
                      <a:schemeClr val="tx2">
                        <a:lumMod val="20000"/>
                        <a:lumOff val="80000"/>
                      </a:schemeClr>
                    </a:solidFill>
                  </a:tcPr>
                </a:tc>
                <a:tc>
                  <a:txBody>
                    <a:bodyPr/>
                    <a:lstStyle/>
                    <a:p>
                      <a:endParaRPr lang="en-MY"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4501723"/>
                  </a:ext>
                </a:extLst>
              </a:tr>
              <a:tr h="370840">
                <a:tc gridSpan="2">
                  <a:txBody>
                    <a:bodyPr/>
                    <a:lstStyle/>
                    <a:p>
                      <a:pPr algn="l" fontAlgn="t"/>
                      <a:r>
                        <a:rPr lang="ms-MY" sz="1800" b="1" u="none" strike="noStrike" dirty="0">
                          <a:effectLst/>
                        </a:rPr>
                        <a:t>II. PEGAWAI TEKNIKAL</a:t>
                      </a:r>
                      <a:endParaRPr lang="ms-MY" sz="1800" b="1" i="0" u="none" strike="noStrike" dirty="0">
                        <a:solidFill>
                          <a:srgbClr val="000000"/>
                        </a:solidFill>
                        <a:effectLst/>
                        <a:latin typeface="Arial" panose="020B0604020202020204" pitchFamily="34" charset="0"/>
                        <a:cs typeface="Arial" panose="020B0604020202020204" pitchFamily="34" charset="0"/>
                      </a:endParaRPr>
                    </a:p>
                  </a:txBody>
                  <a:tcPr marL="6315" marR="6315" marT="6315" marB="0">
                    <a:solidFill>
                      <a:schemeClr val="tx2">
                        <a:lumMod val="20000"/>
                        <a:lumOff val="80000"/>
                      </a:schemeClr>
                    </a:solidFill>
                  </a:tcPr>
                </a:tc>
                <a:tc hMerge="1">
                  <a:txBody>
                    <a:bodyPr/>
                    <a:lstStyle/>
                    <a:p>
                      <a:endParaRPr lang="ms-MY"/>
                    </a:p>
                  </a:txBody>
                  <a:tcPr>
                    <a:solidFill>
                      <a:schemeClr val="accent1">
                        <a:lumMod val="20000"/>
                        <a:lumOff val="80000"/>
                      </a:schemeClr>
                    </a:solidFill>
                  </a:tcPr>
                </a:tc>
                <a:extLst>
                  <a:ext uri="{0D108BD9-81ED-4DB2-BD59-A6C34878D82A}">
                    <a16:rowId xmlns:a16="http://schemas.microsoft.com/office/drawing/2014/main" val="1967166704"/>
                  </a:ext>
                </a:extLst>
              </a:tr>
              <a:tr h="370840">
                <a:tc>
                  <a:txBody>
                    <a:bodyPr/>
                    <a:lstStyle/>
                    <a:p>
                      <a:pPr algn="l" fontAlgn="t"/>
                      <a:r>
                        <a:rPr lang="ms-MY" sz="1800" u="none" strike="noStrike" dirty="0">
                          <a:effectLst/>
                        </a:rPr>
                        <a:t>NAMA</a:t>
                      </a:r>
                      <a:endParaRPr lang="ms-MY" sz="1800" b="0" i="0" u="none" strike="noStrike" dirty="0">
                        <a:solidFill>
                          <a:srgbClr val="000000"/>
                        </a:solidFill>
                        <a:effectLst/>
                        <a:latin typeface="Arial" panose="020B0604020202020204" pitchFamily="34" charset="0"/>
                        <a:cs typeface="Arial" panose="020B0604020202020204" pitchFamily="34" charset="0"/>
                      </a:endParaRPr>
                    </a:p>
                  </a:txBody>
                  <a:tcPr marL="6315" marR="6315" marT="6315" marB="0">
                    <a:solidFill>
                      <a:schemeClr val="tx2">
                        <a:lumMod val="20000"/>
                        <a:lumOff val="80000"/>
                      </a:schemeClr>
                    </a:solidFill>
                  </a:tcPr>
                </a:tc>
                <a:tc>
                  <a:txBody>
                    <a:bodyPr/>
                    <a:lstStyle/>
                    <a:p>
                      <a:endParaRPr lang="en-MY" sz="1200" dirty="0">
                        <a:latin typeface="Arial" panose="020B0604020202020204" pitchFamily="34" charset="0"/>
                        <a:cs typeface="Arial" panose="020B0604020202020204" pitchFamily="34" charset="0"/>
                      </a:endParaRPr>
                    </a:p>
                  </a:txBody>
                  <a:tcPr marL="6315" marR="6315" marT="6315" marB="0"/>
                </a:tc>
                <a:extLst>
                  <a:ext uri="{0D108BD9-81ED-4DB2-BD59-A6C34878D82A}">
                    <a16:rowId xmlns:a16="http://schemas.microsoft.com/office/drawing/2014/main" val="1031549971"/>
                  </a:ext>
                </a:extLst>
              </a:tr>
              <a:tr h="370840">
                <a:tc>
                  <a:txBody>
                    <a:bodyPr/>
                    <a:lstStyle/>
                    <a:p>
                      <a:pPr algn="l" fontAlgn="t"/>
                      <a:r>
                        <a:rPr lang="ms-MY" sz="1800" u="none" strike="noStrike" dirty="0">
                          <a:effectLst/>
                        </a:rPr>
                        <a:t>JAWATAN</a:t>
                      </a:r>
                      <a:endParaRPr lang="ms-MY" sz="1800" b="0" i="0" u="none" strike="noStrike" dirty="0">
                        <a:solidFill>
                          <a:srgbClr val="000000"/>
                        </a:solidFill>
                        <a:effectLst/>
                        <a:latin typeface="Arial" panose="020B0604020202020204" pitchFamily="34" charset="0"/>
                        <a:cs typeface="Arial" panose="020B0604020202020204" pitchFamily="34" charset="0"/>
                      </a:endParaRPr>
                    </a:p>
                  </a:txBody>
                  <a:tcPr marL="6315" marR="6315" marT="6315" marB="0">
                    <a:solidFill>
                      <a:schemeClr val="tx2">
                        <a:lumMod val="20000"/>
                        <a:lumOff val="80000"/>
                      </a:schemeClr>
                    </a:solidFill>
                  </a:tcPr>
                </a:tc>
                <a:tc>
                  <a:txBody>
                    <a:bodyPr/>
                    <a:lstStyle/>
                    <a:p>
                      <a:endParaRPr lang="en-MY" sz="1200" dirty="0">
                        <a:latin typeface="Arial" panose="020B0604020202020204" pitchFamily="34" charset="0"/>
                        <a:cs typeface="Arial" panose="020B0604020202020204" pitchFamily="34" charset="0"/>
                      </a:endParaRPr>
                    </a:p>
                  </a:txBody>
                  <a:tcPr marL="6315" marR="6315" marT="6315" marB="0"/>
                </a:tc>
                <a:extLst>
                  <a:ext uri="{0D108BD9-81ED-4DB2-BD59-A6C34878D82A}">
                    <a16:rowId xmlns:a16="http://schemas.microsoft.com/office/drawing/2014/main" val="1855046718"/>
                  </a:ext>
                </a:extLst>
              </a:tr>
              <a:tr h="370840">
                <a:tc>
                  <a:txBody>
                    <a:bodyPr/>
                    <a:lstStyle/>
                    <a:p>
                      <a:pPr algn="l" fontAlgn="t"/>
                      <a:r>
                        <a:rPr lang="ms-MY" sz="1800" u="none" strike="noStrike" dirty="0">
                          <a:effectLst/>
                        </a:rPr>
                        <a:t>NO. TEL. PEJABAT</a:t>
                      </a:r>
                      <a:endParaRPr lang="ms-MY" sz="1800" b="0" i="0" u="none" strike="noStrike" dirty="0">
                        <a:solidFill>
                          <a:srgbClr val="000000"/>
                        </a:solidFill>
                        <a:effectLst/>
                        <a:latin typeface="Arial" panose="020B0604020202020204" pitchFamily="34" charset="0"/>
                        <a:cs typeface="Arial" panose="020B0604020202020204" pitchFamily="34" charset="0"/>
                      </a:endParaRPr>
                    </a:p>
                  </a:txBody>
                  <a:tcPr marL="6315" marR="6315" marT="6315" marB="0">
                    <a:solidFill>
                      <a:schemeClr val="tx2">
                        <a:lumMod val="20000"/>
                        <a:lumOff val="80000"/>
                      </a:schemeClr>
                    </a:solidFill>
                  </a:tcPr>
                </a:tc>
                <a:tc>
                  <a:txBody>
                    <a:bodyPr/>
                    <a:lstStyle/>
                    <a:p>
                      <a:endParaRPr lang="en-MY" sz="1200" dirty="0">
                        <a:latin typeface="Arial" panose="020B0604020202020204" pitchFamily="34" charset="0"/>
                        <a:cs typeface="Arial" panose="020B0604020202020204" pitchFamily="34" charset="0"/>
                      </a:endParaRPr>
                    </a:p>
                  </a:txBody>
                  <a:tcPr marL="6315" marR="6315" marT="6315" marB="0"/>
                </a:tc>
                <a:extLst>
                  <a:ext uri="{0D108BD9-81ED-4DB2-BD59-A6C34878D82A}">
                    <a16:rowId xmlns:a16="http://schemas.microsoft.com/office/drawing/2014/main" val="794311840"/>
                  </a:ext>
                </a:extLst>
              </a:tr>
              <a:tr h="370840">
                <a:tc>
                  <a:txBody>
                    <a:bodyPr/>
                    <a:lstStyle/>
                    <a:p>
                      <a:pPr algn="l" fontAlgn="t"/>
                      <a:r>
                        <a:rPr lang="ms-MY" sz="1800" u="none" strike="noStrike" dirty="0">
                          <a:effectLst/>
                        </a:rPr>
                        <a:t>NO. TEL.  BIMBIT</a:t>
                      </a:r>
                      <a:endParaRPr lang="ms-MY" sz="1800" b="0" i="0" u="none" strike="noStrike" dirty="0">
                        <a:solidFill>
                          <a:srgbClr val="000000"/>
                        </a:solidFill>
                        <a:effectLst/>
                        <a:latin typeface="Arial" panose="020B0604020202020204" pitchFamily="34" charset="0"/>
                        <a:cs typeface="Arial" panose="020B0604020202020204" pitchFamily="34" charset="0"/>
                      </a:endParaRPr>
                    </a:p>
                  </a:txBody>
                  <a:tcPr marL="6315" marR="6315" marT="6315" marB="0">
                    <a:solidFill>
                      <a:schemeClr val="tx2">
                        <a:lumMod val="20000"/>
                        <a:lumOff val="80000"/>
                      </a:schemeClr>
                    </a:solidFill>
                  </a:tcPr>
                </a:tc>
                <a:tc>
                  <a:txBody>
                    <a:bodyPr/>
                    <a:lstStyle/>
                    <a:p>
                      <a:endParaRPr lang="en-MY" sz="1200" dirty="0">
                        <a:latin typeface="Arial" panose="020B0604020202020204" pitchFamily="34" charset="0"/>
                        <a:cs typeface="Arial" panose="020B0604020202020204" pitchFamily="34" charset="0"/>
                      </a:endParaRPr>
                    </a:p>
                  </a:txBody>
                  <a:tcPr marL="6315" marR="6315" marT="6315" marB="0"/>
                </a:tc>
                <a:extLst>
                  <a:ext uri="{0D108BD9-81ED-4DB2-BD59-A6C34878D82A}">
                    <a16:rowId xmlns:a16="http://schemas.microsoft.com/office/drawing/2014/main" val="2854745349"/>
                  </a:ext>
                </a:extLst>
              </a:tr>
              <a:tr h="370840">
                <a:tc>
                  <a:txBody>
                    <a:bodyPr/>
                    <a:lstStyle/>
                    <a:p>
                      <a:pPr algn="l" fontAlgn="t"/>
                      <a:r>
                        <a:rPr lang="ms-MY" sz="1800" u="none" strike="noStrike" dirty="0">
                          <a:effectLst/>
                        </a:rPr>
                        <a:t>E-MEL</a:t>
                      </a:r>
                      <a:endParaRPr lang="ms-MY" sz="1800" b="0" i="0" u="none" strike="noStrike" dirty="0">
                        <a:solidFill>
                          <a:srgbClr val="000000"/>
                        </a:solidFill>
                        <a:effectLst/>
                        <a:latin typeface="Arial" panose="020B0604020202020204" pitchFamily="34" charset="0"/>
                        <a:cs typeface="Arial" panose="020B0604020202020204" pitchFamily="34" charset="0"/>
                      </a:endParaRPr>
                    </a:p>
                  </a:txBody>
                  <a:tcPr marL="6315" marR="6315" marT="6315" marB="0">
                    <a:solidFill>
                      <a:schemeClr val="tx2">
                        <a:lumMod val="20000"/>
                        <a:lumOff val="80000"/>
                      </a:schemeClr>
                    </a:solidFill>
                  </a:tcPr>
                </a:tc>
                <a:tc>
                  <a:txBody>
                    <a:bodyPr/>
                    <a:lstStyle/>
                    <a:p>
                      <a:endParaRPr lang="en-MY" sz="1200" dirty="0">
                        <a:latin typeface="Arial" panose="020B0604020202020204" pitchFamily="34" charset="0"/>
                        <a:cs typeface="Arial" panose="020B0604020202020204" pitchFamily="34" charset="0"/>
                      </a:endParaRPr>
                    </a:p>
                  </a:txBody>
                  <a:tcPr marL="6315" marR="6315" marT="6315" marB="0"/>
                </a:tc>
                <a:extLst>
                  <a:ext uri="{0D108BD9-81ED-4DB2-BD59-A6C34878D82A}">
                    <a16:rowId xmlns:a16="http://schemas.microsoft.com/office/drawing/2014/main" val="2548165578"/>
                  </a:ext>
                </a:extLst>
              </a:tr>
              <a:tr h="370840">
                <a:tc gridSpan="2">
                  <a:txBody>
                    <a:bodyPr/>
                    <a:lstStyle/>
                    <a:p>
                      <a:pPr algn="l" fontAlgn="t"/>
                      <a:r>
                        <a:rPr lang="ms-MY" sz="1800" b="1" u="none" strike="noStrike" dirty="0">
                          <a:effectLst/>
                        </a:rPr>
                        <a:t>III. PEMBEKAL</a:t>
                      </a:r>
                      <a:endParaRPr lang="ms-MY" sz="1800" b="1" i="0" u="none" strike="noStrike" dirty="0">
                        <a:solidFill>
                          <a:srgbClr val="000000"/>
                        </a:solidFill>
                        <a:effectLst/>
                        <a:latin typeface="Arial" panose="020B0604020202020204" pitchFamily="34" charset="0"/>
                        <a:cs typeface="Arial" panose="020B0604020202020204" pitchFamily="34" charset="0"/>
                      </a:endParaRPr>
                    </a:p>
                  </a:txBody>
                  <a:tcPr marL="6315" marR="6315" marT="6315" marB="0">
                    <a:solidFill>
                      <a:schemeClr val="tx2">
                        <a:lumMod val="20000"/>
                        <a:lumOff val="80000"/>
                      </a:schemeClr>
                    </a:solidFill>
                  </a:tcPr>
                </a:tc>
                <a:tc hMerge="1">
                  <a:txBody>
                    <a:bodyPr/>
                    <a:lstStyle/>
                    <a:p>
                      <a:endParaRPr lang="ms-MY"/>
                    </a:p>
                  </a:txBody>
                  <a:tcPr>
                    <a:solidFill>
                      <a:schemeClr val="accent1">
                        <a:lumMod val="20000"/>
                        <a:lumOff val="80000"/>
                      </a:schemeClr>
                    </a:solidFill>
                  </a:tcPr>
                </a:tc>
                <a:extLst>
                  <a:ext uri="{0D108BD9-81ED-4DB2-BD59-A6C34878D82A}">
                    <a16:rowId xmlns:a16="http://schemas.microsoft.com/office/drawing/2014/main" val="700940963"/>
                  </a:ext>
                </a:extLst>
              </a:tr>
              <a:tr h="370840">
                <a:tc>
                  <a:txBody>
                    <a:bodyPr/>
                    <a:lstStyle/>
                    <a:p>
                      <a:pPr algn="l" fontAlgn="t"/>
                      <a:r>
                        <a:rPr lang="ms-MY" sz="1800" u="none" strike="noStrike" dirty="0">
                          <a:effectLst/>
                        </a:rPr>
                        <a:t>NAMA</a:t>
                      </a:r>
                      <a:endParaRPr lang="ms-MY" sz="1800" b="0" i="0" u="none" strike="noStrike" dirty="0">
                        <a:solidFill>
                          <a:srgbClr val="000000"/>
                        </a:solidFill>
                        <a:effectLst/>
                        <a:latin typeface="Arial" panose="020B0604020202020204" pitchFamily="34" charset="0"/>
                        <a:cs typeface="Arial" panose="020B0604020202020204" pitchFamily="34" charset="0"/>
                      </a:endParaRPr>
                    </a:p>
                  </a:txBody>
                  <a:tcPr marL="6315" marR="6315" marT="6315" marB="0">
                    <a:solidFill>
                      <a:schemeClr val="tx2">
                        <a:lumMod val="20000"/>
                        <a:lumOff val="80000"/>
                      </a:schemeClr>
                    </a:solidFill>
                  </a:tcPr>
                </a:tc>
                <a:tc>
                  <a:txBody>
                    <a:bodyPr/>
                    <a:lstStyle/>
                    <a:p>
                      <a:endParaRPr lang="en-MY" sz="1200" dirty="0">
                        <a:latin typeface="Arial" panose="020B0604020202020204" pitchFamily="34" charset="0"/>
                        <a:cs typeface="Arial" panose="020B0604020202020204" pitchFamily="34" charset="0"/>
                      </a:endParaRPr>
                    </a:p>
                  </a:txBody>
                  <a:tcPr marL="6315" marR="6315" marT="6315" marB="0"/>
                </a:tc>
                <a:extLst>
                  <a:ext uri="{0D108BD9-81ED-4DB2-BD59-A6C34878D82A}">
                    <a16:rowId xmlns:a16="http://schemas.microsoft.com/office/drawing/2014/main" val="1192260706"/>
                  </a:ext>
                </a:extLst>
              </a:tr>
              <a:tr h="370840">
                <a:tc>
                  <a:txBody>
                    <a:bodyPr/>
                    <a:lstStyle/>
                    <a:p>
                      <a:pPr algn="l" fontAlgn="t"/>
                      <a:r>
                        <a:rPr lang="ms-MY" sz="1800" u="none" strike="noStrike" dirty="0">
                          <a:effectLst/>
                        </a:rPr>
                        <a:t>JAWATAN</a:t>
                      </a:r>
                      <a:endParaRPr lang="ms-MY" sz="1800" b="0" i="0" u="none" strike="noStrike" dirty="0">
                        <a:solidFill>
                          <a:srgbClr val="000000"/>
                        </a:solidFill>
                        <a:effectLst/>
                        <a:latin typeface="Arial" panose="020B0604020202020204" pitchFamily="34" charset="0"/>
                        <a:cs typeface="Arial" panose="020B0604020202020204" pitchFamily="34" charset="0"/>
                      </a:endParaRPr>
                    </a:p>
                  </a:txBody>
                  <a:tcPr marL="6315" marR="6315" marT="6315" marB="0">
                    <a:solidFill>
                      <a:schemeClr val="tx2">
                        <a:lumMod val="20000"/>
                        <a:lumOff val="80000"/>
                      </a:schemeClr>
                    </a:solidFill>
                  </a:tcPr>
                </a:tc>
                <a:tc>
                  <a:txBody>
                    <a:bodyPr/>
                    <a:lstStyle/>
                    <a:p>
                      <a:endParaRPr lang="en-MY" sz="1200" dirty="0">
                        <a:latin typeface="Arial" panose="020B0604020202020204" pitchFamily="34" charset="0"/>
                        <a:cs typeface="Arial" panose="020B0604020202020204" pitchFamily="34" charset="0"/>
                      </a:endParaRPr>
                    </a:p>
                  </a:txBody>
                  <a:tcPr marL="6315" marR="6315" marT="6315" marB="0"/>
                </a:tc>
                <a:extLst>
                  <a:ext uri="{0D108BD9-81ED-4DB2-BD59-A6C34878D82A}">
                    <a16:rowId xmlns:a16="http://schemas.microsoft.com/office/drawing/2014/main" val="2464398413"/>
                  </a:ext>
                </a:extLst>
              </a:tr>
              <a:tr h="370840">
                <a:tc>
                  <a:txBody>
                    <a:bodyPr/>
                    <a:lstStyle/>
                    <a:p>
                      <a:pPr algn="l" fontAlgn="t"/>
                      <a:r>
                        <a:rPr lang="ms-MY" sz="1800" u="none" strike="noStrike" dirty="0">
                          <a:effectLst/>
                        </a:rPr>
                        <a:t>NAMA SYARIKAT </a:t>
                      </a:r>
                      <a:endParaRPr lang="ms-MY" sz="1800" b="0" i="0" u="none" strike="noStrike" dirty="0">
                        <a:solidFill>
                          <a:srgbClr val="000000"/>
                        </a:solidFill>
                        <a:effectLst/>
                        <a:latin typeface="Arial" panose="020B0604020202020204" pitchFamily="34" charset="0"/>
                        <a:cs typeface="Arial" panose="020B0604020202020204" pitchFamily="34" charset="0"/>
                      </a:endParaRPr>
                    </a:p>
                  </a:txBody>
                  <a:tcPr marL="6315" marR="6315" marT="6315" marB="0">
                    <a:solidFill>
                      <a:schemeClr val="tx2">
                        <a:lumMod val="20000"/>
                        <a:lumOff val="80000"/>
                      </a:schemeClr>
                    </a:solidFill>
                  </a:tcPr>
                </a:tc>
                <a:tc>
                  <a:txBody>
                    <a:bodyPr/>
                    <a:lstStyle/>
                    <a:p>
                      <a:endParaRPr lang="en-MY" sz="1200" dirty="0">
                        <a:latin typeface="Arial" panose="020B0604020202020204" pitchFamily="34" charset="0"/>
                        <a:cs typeface="Arial" panose="020B0604020202020204" pitchFamily="34" charset="0"/>
                      </a:endParaRPr>
                    </a:p>
                  </a:txBody>
                  <a:tcPr marL="6315" marR="6315" marT="6315" marB="0"/>
                </a:tc>
                <a:extLst>
                  <a:ext uri="{0D108BD9-81ED-4DB2-BD59-A6C34878D82A}">
                    <a16:rowId xmlns:a16="http://schemas.microsoft.com/office/drawing/2014/main" val="19304789"/>
                  </a:ext>
                </a:extLst>
              </a:tr>
              <a:tr h="370840">
                <a:tc>
                  <a:txBody>
                    <a:bodyPr/>
                    <a:lstStyle/>
                    <a:p>
                      <a:pPr algn="l" fontAlgn="t"/>
                      <a:r>
                        <a:rPr lang="ms-MY" sz="1800" u="none" strike="noStrike" dirty="0">
                          <a:effectLst/>
                        </a:rPr>
                        <a:t>NO. TEL. PEJABAT</a:t>
                      </a:r>
                      <a:endParaRPr lang="ms-MY" sz="1800" b="0" i="0" u="none" strike="noStrike" dirty="0">
                        <a:solidFill>
                          <a:srgbClr val="000000"/>
                        </a:solidFill>
                        <a:effectLst/>
                        <a:latin typeface="Arial" panose="020B0604020202020204" pitchFamily="34" charset="0"/>
                        <a:cs typeface="Arial" panose="020B0604020202020204" pitchFamily="34" charset="0"/>
                      </a:endParaRPr>
                    </a:p>
                  </a:txBody>
                  <a:tcPr marL="6315" marR="6315" marT="6315" marB="0">
                    <a:solidFill>
                      <a:schemeClr val="tx2">
                        <a:lumMod val="20000"/>
                        <a:lumOff val="80000"/>
                      </a:schemeClr>
                    </a:solidFill>
                  </a:tcPr>
                </a:tc>
                <a:tc>
                  <a:txBody>
                    <a:bodyPr/>
                    <a:lstStyle/>
                    <a:p>
                      <a:endParaRPr lang="en-MY" sz="1200" dirty="0">
                        <a:latin typeface="Arial" panose="020B0604020202020204" pitchFamily="34" charset="0"/>
                        <a:cs typeface="Arial" panose="020B0604020202020204" pitchFamily="34" charset="0"/>
                      </a:endParaRPr>
                    </a:p>
                  </a:txBody>
                  <a:tcPr marL="6315" marR="6315" marT="6315" marB="0"/>
                </a:tc>
                <a:extLst>
                  <a:ext uri="{0D108BD9-81ED-4DB2-BD59-A6C34878D82A}">
                    <a16:rowId xmlns:a16="http://schemas.microsoft.com/office/drawing/2014/main" val="1570496678"/>
                  </a:ext>
                </a:extLst>
              </a:tr>
              <a:tr h="276860">
                <a:tc>
                  <a:txBody>
                    <a:bodyPr/>
                    <a:lstStyle/>
                    <a:p>
                      <a:pPr algn="l" fontAlgn="t"/>
                      <a:r>
                        <a:rPr lang="ms-MY" sz="1800" u="none" strike="noStrike" dirty="0">
                          <a:effectLst/>
                        </a:rPr>
                        <a:t>NO. TEL.  BIMBIT</a:t>
                      </a:r>
                      <a:endParaRPr lang="ms-MY" sz="1800" b="0" i="0" u="none" strike="noStrike" dirty="0">
                        <a:solidFill>
                          <a:srgbClr val="000000"/>
                        </a:solidFill>
                        <a:effectLst/>
                        <a:latin typeface="Arial" panose="020B0604020202020204" pitchFamily="34" charset="0"/>
                        <a:cs typeface="Arial" panose="020B0604020202020204" pitchFamily="34" charset="0"/>
                      </a:endParaRPr>
                    </a:p>
                  </a:txBody>
                  <a:tcPr marL="6315" marR="6315" marT="6315" marB="0">
                    <a:solidFill>
                      <a:schemeClr val="tx2">
                        <a:lumMod val="20000"/>
                        <a:lumOff val="80000"/>
                      </a:schemeClr>
                    </a:solidFill>
                  </a:tcPr>
                </a:tc>
                <a:tc>
                  <a:txBody>
                    <a:bodyPr/>
                    <a:lstStyle/>
                    <a:p>
                      <a:endParaRPr lang="en-MY" sz="1200" dirty="0">
                        <a:latin typeface="Arial" panose="020B0604020202020204" pitchFamily="34" charset="0"/>
                        <a:cs typeface="Arial" panose="020B0604020202020204" pitchFamily="34" charset="0"/>
                      </a:endParaRPr>
                    </a:p>
                  </a:txBody>
                  <a:tcPr marL="6315" marR="6315" marT="6315" marB="0"/>
                </a:tc>
                <a:extLst>
                  <a:ext uri="{0D108BD9-81ED-4DB2-BD59-A6C34878D82A}">
                    <a16:rowId xmlns:a16="http://schemas.microsoft.com/office/drawing/2014/main" val="2309100812"/>
                  </a:ext>
                </a:extLst>
              </a:tr>
            </a:tbl>
          </a:graphicData>
        </a:graphic>
      </p:graphicFrame>
      <p:sp>
        <p:nvSpPr>
          <p:cNvPr id="9" name="TextBox 9">
            <a:extLst>
              <a:ext uri="{FF2B5EF4-FFF2-40B4-BE49-F238E27FC236}">
                <a16:creationId xmlns:a16="http://schemas.microsoft.com/office/drawing/2014/main" id="{8DCA09EE-D640-482A-93C6-583CA01E1E5E}"/>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2</a:t>
            </a:r>
          </a:p>
        </p:txBody>
      </p:sp>
      <p:pic>
        <p:nvPicPr>
          <p:cNvPr id="12" name="Picture 2">
            <a:extLst>
              <a:ext uri="{FF2B5EF4-FFF2-40B4-BE49-F238E27FC236}">
                <a16:creationId xmlns:a16="http://schemas.microsoft.com/office/drawing/2014/main" id="{820F1E4E-6ED2-447A-A8A8-B6A076051D7E}"/>
              </a:ext>
            </a:extLst>
          </p:cNvPr>
          <p:cNvPicPr>
            <a:picLocks noChangeAspect="1"/>
          </p:cNvPicPr>
          <p:nvPr/>
        </p:nvPicPr>
        <p:blipFill rotWithShape="1">
          <a:blip r:embed="rId4">
            <a:alphaModFix amt="19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l="23051" t="77500" r="37175"/>
          <a:stretch/>
        </p:blipFill>
        <p:spPr>
          <a:xfrm>
            <a:off x="12344400" y="0"/>
            <a:ext cx="5943600" cy="2732552"/>
          </a:xfrm>
          <a:prstGeom prst="rect">
            <a:avLst/>
          </a:prstGeom>
        </p:spPr>
      </p:pic>
      <p:sp>
        <p:nvSpPr>
          <p:cNvPr id="13" name="TextBox 8">
            <a:extLst>
              <a:ext uri="{FF2B5EF4-FFF2-40B4-BE49-F238E27FC236}">
                <a16:creationId xmlns:a16="http://schemas.microsoft.com/office/drawing/2014/main" id="{0921BD51-869C-4433-96BA-48A17CFA7C44}"/>
              </a:ext>
            </a:extLst>
          </p:cNvPr>
          <p:cNvSpPr txBox="1"/>
          <p:nvPr/>
        </p:nvSpPr>
        <p:spPr>
          <a:xfrm>
            <a:off x="7620190" y="471193"/>
            <a:ext cx="10366034" cy="830997"/>
          </a:xfrm>
          <a:prstGeom prst="rect">
            <a:avLst/>
          </a:prstGeom>
        </p:spPr>
        <p:txBody>
          <a:bodyPr wrap="square" lIns="0" tIns="0" rIns="0" bIns="0" rtlCol="0" anchor="t">
            <a:spAutoFit/>
          </a:bodyPr>
          <a:lstStyle/>
          <a:p>
            <a:pPr algn="r"/>
            <a:r>
              <a:rPr lang="en-MY" sz="5400" b="1" dirty="0" err="1">
                <a:latin typeface="Droid Serif Bold" panose="020B0604020202020204" charset="0"/>
                <a:ea typeface="Droid Serif Bold" panose="020B0604020202020204" charset="0"/>
                <a:cs typeface="Droid Serif Bold" panose="020B0604020202020204" charset="0"/>
              </a:rPr>
              <a:t>Latar</a:t>
            </a:r>
            <a:r>
              <a:rPr lang="en-MY" sz="5400" b="1" dirty="0">
                <a:latin typeface="Droid Serif Bold" panose="020B0604020202020204" charset="0"/>
                <a:ea typeface="Droid Serif Bold" panose="020B0604020202020204" charset="0"/>
                <a:cs typeface="Droid Serif Bold" panose="020B0604020202020204" charset="0"/>
              </a:rPr>
              <a:t> </a:t>
            </a:r>
            <a:r>
              <a:rPr lang="en-MY" sz="5400" b="1" dirty="0" err="1">
                <a:latin typeface="Droid Serif Bold" panose="020B0604020202020204" charset="0"/>
                <a:ea typeface="Droid Serif Bold" panose="020B0604020202020204" charset="0"/>
                <a:cs typeface="Droid Serif Bold" panose="020B0604020202020204" charset="0"/>
              </a:rPr>
              <a:t>Belakang</a:t>
            </a:r>
            <a:r>
              <a:rPr lang="en-MY" sz="5400" b="1" dirty="0">
                <a:latin typeface="Droid Serif Bold" panose="020B0604020202020204" charset="0"/>
                <a:ea typeface="Droid Serif Bold" panose="020B0604020202020204" charset="0"/>
                <a:cs typeface="Droid Serif Bold" panose="020B0604020202020204" charset="0"/>
              </a:rPr>
              <a:t> </a:t>
            </a:r>
            <a:r>
              <a:rPr lang="en-MY" sz="5400" b="1" dirty="0" err="1">
                <a:latin typeface="Droid Serif Bold" panose="020B0604020202020204" charset="0"/>
                <a:ea typeface="Droid Serif Bold" panose="020B0604020202020204" charset="0"/>
                <a:cs typeface="Droid Serif Bold" panose="020B0604020202020204" charset="0"/>
              </a:rPr>
              <a:t>Agensi</a:t>
            </a:r>
            <a:endParaRPr lang="en-MY" sz="5400" b="1" dirty="0">
              <a:latin typeface="Droid Serif Bold" panose="020B0604020202020204" charset="0"/>
              <a:ea typeface="Droid Serif Bold" panose="020B0604020202020204" charset="0"/>
              <a:cs typeface="Droid Serif Bold" panose="020B0604020202020204" charset="0"/>
            </a:endParaRPr>
          </a:p>
        </p:txBody>
      </p:sp>
    </p:spTree>
    <p:extLst>
      <p:ext uri="{BB962C8B-B14F-4D97-AF65-F5344CB8AC3E}">
        <p14:creationId xmlns:p14="http://schemas.microsoft.com/office/powerpoint/2010/main" val="186584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F3B4D2A-A637-4148-A8A8-DE761C2C0C99}"/>
              </a:ext>
            </a:extLst>
          </p:cNvPr>
          <p:cNvGraphicFramePr>
            <a:graphicFrameLocks noGrp="1"/>
          </p:cNvGraphicFramePr>
          <p:nvPr>
            <p:extLst>
              <p:ext uri="{D42A27DB-BD31-4B8C-83A1-F6EECF244321}">
                <p14:modId xmlns:p14="http://schemas.microsoft.com/office/powerpoint/2010/main" val="3964884360"/>
              </p:ext>
            </p:extLst>
          </p:nvPr>
        </p:nvGraphicFramePr>
        <p:xfrm>
          <a:off x="1143000" y="2528656"/>
          <a:ext cx="16078199" cy="4914900"/>
        </p:xfrm>
        <a:graphic>
          <a:graphicData uri="http://schemas.openxmlformats.org/drawingml/2006/table">
            <a:tbl>
              <a:tblPr firstRow="1" bandRow="1">
                <a:tableStyleId>{5C22544A-7EE6-4342-B048-85BDC9FD1C3A}</a:tableStyleId>
              </a:tblPr>
              <a:tblGrid>
                <a:gridCol w="2600962">
                  <a:extLst>
                    <a:ext uri="{9D8B030D-6E8A-4147-A177-3AD203B41FA5}">
                      <a16:colId xmlns:a16="http://schemas.microsoft.com/office/drawing/2014/main" val="1559664186"/>
                    </a:ext>
                  </a:extLst>
                </a:gridCol>
                <a:gridCol w="10403849">
                  <a:extLst>
                    <a:ext uri="{9D8B030D-6E8A-4147-A177-3AD203B41FA5}">
                      <a16:colId xmlns:a16="http://schemas.microsoft.com/office/drawing/2014/main" val="504968962"/>
                    </a:ext>
                  </a:extLst>
                </a:gridCol>
                <a:gridCol w="768347">
                  <a:extLst>
                    <a:ext uri="{9D8B030D-6E8A-4147-A177-3AD203B41FA5}">
                      <a16:colId xmlns:a16="http://schemas.microsoft.com/office/drawing/2014/main" val="1015639248"/>
                    </a:ext>
                  </a:extLst>
                </a:gridCol>
                <a:gridCol w="768347">
                  <a:extLst>
                    <a:ext uri="{9D8B030D-6E8A-4147-A177-3AD203B41FA5}">
                      <a16:colId xmlns:a16="http://schemas.microsoft.com/office/drawing/2014/main" val="2443333751"/>
                    </a:ext>
                  </a:extLst>
                </a:gridCol>
                <a:gridCol w="768347">
                  <a:extLst>
                    <a:ext uri="{9D8B030D-6E8A-4147-A177-3AD203B41FA5}">
                      <a16:colId xmlns:a16="http://schemas.microsoft.com/office/drawing/2014/main" val="3487772157"/>
                    </a:ext>
                  </a:extLst>
                </a:gridCol>
                <a:gridCol w="768347">
                  <a:extLst>
                    <a:ext uri="{9D8B030D-6E8A-4147-A177-3AD203B41FA5}">
                      <a16:colId xmlns:a16="http://schemas.microsoft.com/office/drawing/2014/main" val="3605976159"/>
                    </a:ext>
                  </a:extLst>
                </a:gridCol>
              </a:tblGrid>
              <a:tr h="3708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RUJUKAN - KETERANGAN ANCAMAN KESELAMATAN MAKLUMAT</a:t>
                      </a:r>
                    </a:p>
                  </a:txBody>
                  <a:tcPr>
                    <a:solidFill>
                      <a:schemeClr val="tx2">
                        <a:lumMod val="60000"/>
                        <a:lumOff val="40000"/>
                      </a:schemeClr>
                    </a:solidFill>
                  </a:tcPr>
                </a:tc>
                <a:tc hMerge="1">
                  <a:txBody>
                    <a:bodyPr/>
                    <a:lstStyle/>
                    <a:p>
                      <a:endParaRPr lang="en-MY"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solidFill>
                      <a:schemeClr val="tx2">
                        <a:lumMod val="60000"/>
                        <a:lumOff val="40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3748577019"/>
                  </a:ext>
                </a:extLst>
              </a:tr>
              <a:tr h="185420">
                <a:tc rowSpan="2">
                  <a:txBody>
                    <a:bodyPr/>
                    <a:lstStyle/>
                    <a:p>
                      <a:pPr algn="ctr" rtl="0" fontAlgn="ctr"/>
                      <a:r>
                        <a:rPr lang="en-MY" sz="1800" b="1" i="0" u="none" strike="noStrike" dirty="0">
                          <a:solidFill>
                            <a:srgbClr val="FFFFFF"/>
                          </a:solidFill>
                          <a:effectLst/>
                          <a:latin typeface="+mj-lt"/>
                          <a:cs typeface="Arial" panose="020B0604020202020204" pitchFamily="34" charset="0"/>
                        </a:rPr>
                        <a:t>ANCAMAN</a:t>
                      </a:r>
                    </a:p>
                  </a:txBody>
                  <a:tcPr marL="7620" marR="7620" marT="7620" marB="0" anchor="ctr">
                    <a:solidFill>
                      <a:schemeClr val="tx2">
                        <a:lumMod val="40000"/>
                        <a:lumOff val="60000"/>
                      </a:schemeClr>
                    </a:solidFill>
                  </a:tcPr>
                </a:tc>
                <a:tc rowSpan="2">
                  <a:txBody>
                    <a:bodyPr/>
                    <a:lstStyle/>
                    <a:p>
                      <a:pPr algn="ctr" rtl="0" fontAlgn="ctr"/>
                      <a:r>
                        <a:rPr lang="en-MY" sz="1800" b="1" i="0" u="none" strike="noStrike" dirty="0">
                          <a:solidFill>
                            <a:srgbClr val="FFFFFF"/>
                          </a:solidFill>
                          <a:effectLst/>
                          <a:latin typeface="+mj-lt"/>
                          <a:cs typeface="Arial" panose="020B0604020202020204" pitchFamily="34" charset="0"/>
                        </a:rPr>
                        <a:t>KETERANGAN</a:t>
                      </a:r>
                    </a:p>
                  </a:txBody>
                  <a:tcPr marL="7620" marR="7620" marT="7620" marB="0" anchor="ctr">
                    <a:solidFill>
                      <a:schemeClr val="tx2">
                        <a:lumMod val="40000"/>
                        <a:lumOff val="60000"/>
                      </a:schemeClr>
                    </a:solidFill>
                  </a:tcPr>
                </a:tc>
                <a:tc gridSpan="4">
                  <a:txBody>
                    <a:bodyPr/>
                    <a:lstStyle/>
                    <a:p>
                      <a:pPr algn="ctr" rtl="0" fontAlgn="ctr"/>
                      <a:r>
                        <a:rPr lang="en-MY" sz="1800" b="1" i="0" u="none" strike="noStrike" dirty="0">
                          <a:solidFill>
                            <a:srgbClr val="FFFFFF"/>
                          </a:solidFill>
                          <a:effectLst/>
                          <a:latin typeface="+mj-lt"/>
                          <a:cs typeface="Arial" panose="020B0604020202020204" pitchFamily="34" charset="0"/>
                        </a:rPr>
                        <a:t>CONTOH SISTEM</a:t>
                      </a:r>
                    </a:p>
                  </a:txBody>
                  <a:tcPr marL="7620" marR="7620" marT="7620" marB="0" anchor="ctr">
                    <a:solidFill>
                      <a:schemeClr val="tx2">
                        <a:lumMod val="40000"/>
                        <a:lumOff val="60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3318690550"/>
                  </a:ext>
                </a:extLst>
              </a:tr>
              <a:tr h="78714">
                <a:tc vMerge="1">
                  <a:txBody>
                    <a:bodyPr/>
                    <a:lstStyle/>
                    <a:p>
                      <a:endParaRPr lang="en-MY"/>
                    </a:p>
                  </a:txBody>
                  <a:tcPr/>
                </a:tc>
                <a:tc vMerge="1">
                  <a:txBody>
                    <a:bodyPr/>
                    <a:lstStyle/>
                    <a:p>
                      <a:endParaRPr lang="en-MY"/>
                    </a:p>
                  </a:txBody>
                  <a:tcPr/>
                </a:tc>
                <a:tc>
                  <a:txBody>
                    <a:bodyPr/>
                    <a:lstStyle/>
                    <a:p>
                      <a:pPr algn="ctr" rtl="0" fontAlgn="t"/>
                      <a:r>
                        <a:rPr lang="en-MY" sz="1800" b="1" i="0" u="none" strike="noStrike" dirty="0">
                          <a:solidFill>
                            <a:schemeClr val="bg1"/>
                          </a:solidFill>
                          <a:effectLst/>
                          <a:latin typeface="+mj-lt"/>
                        </a:rPr>
                        <a:t>A</a:t>
                      </a:r>
                    </a:p>
                  </a:txBody>
                  <a:tcPr marL="7620" marR="7620" marT="7620" marB="0" anchor="ctr">
                    <a:solidFill>
                      <a:schemeClr val="tx2">
                        <a:lumMod val="40000"/>
                        <a:lumOff val="60000"/>
                      </a:schemeClr>
                    </a:solidFill>
                  </a:tcPr>
                </a:tc>
                <a:tc>
                  <a:txBody>
                    <a:bodyPr/>
                    <a:lstStyle/>
                    <a:p>
                      <a:pPr algn="ctr" rtl="0" fontAlgn="t"/>
                      <a:r>
                        <a:rPr lang="en-MY" sz="1800" b="1" i="0" u="none" strike="noStrike" dirty="0">
                          <a:solidFill>
                            <a:schemeClr val="bg1"/>
                          </a:solidFill>
                          <a:effectLst/>
                          <a:latin typeface="+mj-lt"/>
                        </a:rPr>
                        <a:t>I</a:t>
                      </a:r>
                    </a:p>
                  </a:txBody>
                  <a:tcPr marL="7620" marR="7620" marT="7620" marB="0" anchor="ctr">
                    <a:solidFill>
                      <a:schemeClr val="tx2">
                        <a:lumMod val="40000"/>
                        <a:lumOff val="60000"/>
                      </a:schemeClr>
                    </a:solidFill>
                  </a:tcPr>
                </a:tc>
                <a:tc>
                  <a:txBody>
                    <a:bodyPr/>
                    <a:lstStyle/>
                    <a:p>
                      <a:pPr algn="ctr" rtl="0" fontAlgn="t"/>
                      <a:r>
                        <a:rPr lang="en-MY" sz="1800" b="1" i="0" u="none" strike="noStrike" dirty="0">
                          <a:solidFill>
                            <a:schemeClr val="bg1"/>
                          </a:solidFill>
                          <a:effectLst/>
                          <a:latin typeface="+mj-lt"/>
                        </a:rPr>
                        <a:t>C</a:t>
                      </a:r>
                    </a:p>
                  </a:txBody>
                  <a:tcPr marL="7620" marR="7620" marT="7620" marB="0" anchor="ctr">
                    <a:solidFill>
                      <a:schemeClr val="tx2">
                        <a:lumMod val="40000"/>
                        <a:lumOff val="60000"/>
                      </a:schemeClr>
                    </a:solidFill>
                  </a:tcPr>
                </a:tc>
                <a:tc>
                  <a:txBody>
                    <a:bodyPr/>
                    <a:lstStyle/>
                    <a:p>
                      <a:pPr algn="ctr" rtl="0" fontAlgn="t"/>
                      <a:r>
                        <a:rPr lang="en-MY" sz="1800" b="1" i="0" u="none" strike="noStrike" dirty="0">
                          <a:solidFill>
                            <a:schemeClr val="bg1"/>
                          </a:solidFill>
                          <a:effectLst/>
                          <a:latin typeface="+mj-lt"/>
                        </a:rPr>
                        <a:t>N</a:t>
                      </a:r>
                    </a:p>
                  </a:txBody>
                  <a:tcPr marL="7620" marR="7620" marT="7620" marB="0" anchor="ctr">
                    <a:solidFill>
                      <a:schemeClr val="tx2">
                        <a:lumMod val="40000"/>
                        <a:lumOff val="60000"/>
                      </a:schemeClr>
                    </a:solidFill>
                  </a:tcPr>
                </a:tc>
                <a:extLst>
                  <a:ext uri="{0D108BD9-81ED-4DB2-BD59-A6C34878D82A}">
                    <a16:rowId xmlns:a16="http://schemas.microsoft.com/office/drawing/2014/main" val="4081843165"/>
                  </a:ext>
                </a:extLst>
              </a:tr>
              <a:tr h="185420">
                <a:tc>
                  <a:txBody>
                    <a:bodyPr/>
                    <a:lstStyle/>
                    <a:p>
                      <a:pPr algn="just" rtl="0" fontAlgn="t"/>
                      <a:r>
                        <a:rPr lang="en-MY" sz="1800" b="0" i="0" u="none" strike="noStrike" dirty="0" err="1">
                          <a:solidFill>
                            <a:srgbClr val="000000"/>
                          </a:solidFill>
                          <a:effectLst/>
                          <a:latin typeface="+mj-lt"/>
                          <a:cs typeface="Arial" panose="020B0604020202020204" pitchFamily="34" charset="0"/>
                        </a:rPr>
                        <a:t>Penyamaran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Identiti</a:t>
                      </a:r>
                      <a:r>
                        <a:rPr lang="en-MY" sz="1800" b="0" i="0" u="none" strike="noStrike" dirty="0">
                          <a:solidFill>
                            <a:srgbClr val="000000"/>
                          </a:solidFill>
                          <a:effectLst/>
                          <a:latin typeface="+mj-lt"/>
                          <a:cs typeface="Arial" panose="020B0604020202020204" pitchFamily="34" charset="0"/>
                        </a:rPr>
                        <a:t> (Identity Spoofing)</a:t>
                      </a:r>
                    </a:p>
                  </a:txBody>
                  <a:tcPr marR="7620" marT="7620" marB="0">
                    <a:solidFill>
                      <a:schemeClr val="accent1">
                        <a:lumMod val="20000"/>
                        <a:lumOff val="80000"/>
                      </a:schemeClr>
                    </a:solidFill>
                  </a:tcPr>
                </a:tc>
                <a:tc>
                  <a:txBody>
                    <a:bodyPr/>
                    <a:lstStyle/>
                    <a:p>
                      <a:pPr algn="just" rtl="0" fontAlgn="t"/>
                      <a:r>
                        <a:rPr lang="en-MY" sz="1800" b="0" i="0" u="none" strike="noStrike">
                          <a:solidFill>
                            <a:srgbClr val="000000"/>
                          </a:solidFill>
                          <a:effectLst/>
                          <a:latin typeface="+mj-lt"/>
                          <a:cs typeface="Arial" panose="020B0604020202020204" pitchFamily="34" charset="0"/>
                        </a:rPr>
                        <a:t>Satu tindakan ancaman yang bertujuan untuk mengakses sistem secara tidak sah dan menggunakan kelayakan pengguna lain seperti ID pengguna dan kata laluan. </a:t>
                      </a:r>
                    </a:p>
                  </a:txBody>
                  <a:tcPr marR="7620" marT="7620" marB="0">
                    <a:solidFill>
                      <a:schemeClr val="accent1">
                        <a:lumMod val="20000"/>
                        <a:lumOff val="80000"/>
                      </a:schemeClr>
                    </a:solidFill>
                  </a:tcPr>
                </a:tc>
                <a:tc>
                  <a:txBody>
                    <a:bodyPr/>
                    <a:lstStyle/>
                    <a:p>
                      <a:pPr algn="ctr" rtl="0" fontAlgn="t"/>
                      <a:r>
                        <a:rPr lang="en-MY" sz="1800" b="0" i="0" u="none" strike="noStrike" dirty="0">
                          <a:solidFill>
                            <a:srgbClr val="000000"/>
                          </a:solidFill>
                          <a:effectLst/>
                          <a:latin typeface="+mj-lt"/>
                          <a:cs typeface="Arial" panose="020B0604020202020204" pitchFamily="34" charset="0"/>
                        </a:rPr>
                        <a:t>√</a:t>
                      </a:r>
                    </a:p>
                  </a:txBody>
                  <a:tcPr marL="7620" marR="7620" marT="7620" marB="0">
                    <a:solidFill>
                      <a:schemeClr val="accent1">
                        <a:lumMod val="20000"/>
                        <a:lumOff val="80000"/>
                      </a:schemeClr>
                    </a:solidFill>
                  </a:tcPr>
                </a:tc>
                <a:tc>
                  <a:txBody>
                    <a:bodyPr/>
                    <a:lstStyle/>
                    <a:p>
                      <a:pPr algn="ctr" rtl="0" fontAlgn="t"/>
                      <a:r>
                        <a:rPr lang="en-MY" sz="1800" b="0" i="0" u="none" strike="noStrike" dirty="0">
                          <a:solidFill>
                            <a:srgbClr val="000000"/>
                          </a:solidFill>
                          <a:effectLst/>
                          <a:latin typeface="+mj-lt"/>
                          <a:cs typeface="Arial" panose="020B0604020202020204" pitchFamily="34" charset="0"/>
                        </a:rPr>
                        <a:t> </a:t>
                      </a:r>
                    </a:p>
                  </a:txBody>
                  <a:tcPr marL="7620"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a:t>
                      </a:r>
                    </a:p>
                  </a:txBody>
                  <a:tcPr marL="7620"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 </a:t>
                      </a:r>
                    </a:p>
                  </a:txBody>
                  <a:tcPr marL="7620" marR="7620" marT="7620" marB="0">
                    <a:solidFill>
                      <a:schemeClr val="accent1">
                        <a:lumMod val="20000"/>
                        <a:lumOff val="80000"/>
                      </a:schemeClr>
                    </a:solidFill>
                  </a:tcPr>
                </a:tc>
                <a:extLst>
                  <a:ext uri="{0D108BD9-81ED-4DB2-BD59-A6C34878D82A}">
                    <a16:rowId xmlns:a16="http://schemas.microsoft.com/office/drawing/2014/main" val="2308060569"/>
                  </a:ext>
                </a:extLst>
              </a:tr>
              <a:tr h="185420">
                <a:tc>
                  <a:txBody>
                    <a:bodyPr/>
                    <a:lstStyle/>
                    <a:p>
                      <a:pPr algn="just" rtl="0" fontAlgn="t"/>
                      <a:r>
                        <a:rPr lang="en-MY" sz="1800" b="0" i="0" u="none" strike="noStrike" dirty="0" err="1">
                          <a:solidFill>
                            <a:srgbClr val="000000"/>
                          </a:solidFill>
                          <a:effectLst/>
                          <a:latin typeface="+mj-lt"/>
                          <a:cs typeface="Arial" panose="020B0604020202020204" pitchFamily="34" charset="0"/>
                        </a:rPr>
                        <a:t>Pengubahsuaian</a:t>
                      </a:r>
                      <a:r>
                        <a:rPr lang="en-MY" sz="1800" b="0" i="0" u="none" strike="noStrike" dirty="0">
                          <a:solidFill>
                            <a:srgbClr val="000000"/>
                          </a:solidFill>
                          <a:effectLst/>
                          <a:latin typeface="+mj-lt"/>
                          <a:cs typeface="Arial" panose="020B0604020202020204" pitchFamily="34" charset="0"/>
                        </a:rPr>
                        <a:t> Data (Data Tampering)  </a:t>
                      </a:r>
                    </a:p>
                  </a:txBody>
                  <a:tcPr marR="7620" marT="7620" marB="0">
                    <a:solidFill>
                      <a:schemeClr val="accent1">
                        <a:lumMod val="20000"/>
                        <a:lumOff val="80000"/>
                      </a:schemeClr>
                    </a:solidFill>
                  </a:tcPr>
                </a:tc>
                <a:tc>
                  <a:txBody>
                    <a:bodyPr/>
                    <a:lstStyle/>
                    <a:p>
                      <a:pPr algn="just" rtl="0" fontAlgn="t"/>
                      <a:r>
                        <a:rPr lang="en-MY" sz="1800" b="0" i="0" u="none" strike="noStrike">
                          <a:solidFill>
                            <a:srgbClr val="000000"/>
                          </a:solidFill>
                          <a:effectLst/>
                          <a:latin typeface="+mj-lt"/>
                          <a:cs typeface="Arial" panose="020B0604020202020204" pitchFamily="34" charset="0"/>
                        </a:rPr>
                        <a:t>Satu tindakan ancaman berniat jahat yang bertujuan untuk menukar/mengubahsuai data seperti pengubahsuaian data dalam pangkalan data dan mengubah data dalam transit antara dua komputer.</a:t>
                      </a:r>
                    </a:p>
                  </a:txBody>
                  <a:tcPr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 </a:t>
                      </a:r>
                    </a:p>
                  </a:txBody>
                  <a:tcPr marL="7620" marR="7620" marT="7620" marB="0">
                    <a:solidFill>
                      <a:schemeClr val="accent1">
                        <a:lumMod val="20000"/>
                        <a:lumOff val="80000"/>
                      </a:schemeClr>
                    </a:solidFill>
                  </a:tcPr>
                </a:tc>
                <a:tc>
                  <a:txBody>
                    <a:bodyPr/>
                    <a:lstStyle/>
                    <a:p>
                      <a:pPr algn="ctr" rtl="0" fontAlgn="t"/>
                      <a:r>
                        <a:rPr lang="en-MY" sz="1800" b="0" i="0" u="none" strike="noStrike" dirty="0">
                          <a:solidFill>
                            <a:srgbClr val="000000"/>
                          </a:solidFill>
                          <a:effectLst/>
                          <a:latin typeface="+mj-lt"/>
                          <a:cs typeface="Arial" panose="020B0604020202020204" pitchFamily="34" charset="0"/>
                        </a:rPr>
                        <a:t>√</a:t>
                      </a:r>
                    </a:p>
                  </a:txBody>
                  <a:tcPr marL="7620"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 </a:t>
                      </a:r>
                    </a:p>
                  </a:txBody>
                  <a:tcPr marL="7620"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 </a:t>
                      </a:r>
                    </a:p>
                  </a:txBody>
                  <a:tcPr marL="7620" marR="7620" marT="7620" marB="0">
                    <a:solidFill>
                      <a:schemeClr val="accent1">
                        <a:lumMod val="20000"/>
                        <a:lumOff val="80000"/>
                      </a:schemeClr>
                    </a:solidFill>
                  </a:tcPr>
                </a:tc>
                <a:extLst>
                  <a:ext uri="{0D108BD9-81ED-4DB2-BD59-A6C34878D82A}">
                    <a16:rowId xmlns:a16="http://schemas.microsoft.com/office/drawing/2014/main" val="1742557604"/>
                  </a:ext>
                </a:extLst>
              </a:tr>
              <a:tr h="185420">
                <a:tc>
                  <a:txBody>
                    <a:bodyPr/>
                    <a:lstStyle/>
                    <a:p>
                      <a:pPr algn="just" rtl="0" fontAlgn="t"/>
                      <a:r>
                        <a:rPr lang="en-MY" sz="1800" b="0" i="0" u="none" strike="noStrike" dirty="0" err="1">
                          <a:solidFill>
                            <a:srgbClr val="000000"/>
                          </a:solidFill>
                          <a:effectLst/>
                          <a:latin typeface="+mj-lt"/>
                          <a:cs typeface="Arial" panose="020B0604020202020204" pitchFamily="34" charset="0"/>
                        </a:rPr>
                        <a:t>Sangkalan</a:t>
                      </a:r>
                      <a:r>
                        <a:rPr lang="en-MY" sz="1800" b="0" i="0" u="none" strike="noStrike" dirty="0">
                          <a:solidFill>
                            <a:srgbClr val="000000"/>
                          </a:solidFill>
                          <a:effectLst/>
                          <a:latin typeface="+mj-lt"/>
                          <a:cs typeface="Arial" panose="020B0604020202020204" pitchFamily="34" charset="0"/>
                        </a:rPr>
                        <a:t> (Repudiation)  </a:t>
                      </a:r>
                    </a:p>
                  </a:txBody>
                  <a:tcPr marR="7620" marT="7620" marB="0">
                    <a:solidFill>
                      <a:schemeClr val="accent1">
                        <a:lumMod val="20000"/>
                        <a:lumOff val="80000"/>
                      </a:schemeClr>
                    </a:solidFill>
                  </a:tcPr>
                </a:tc>
                <a:tc>
                  <a:txBody>
                    <a:bodyPr/>
                    <a:lstStyle/>
                    <a:p>
                      <a:pPr algn="just" rtl="0" fontAlgn="t"/>
                      <a:r>
                        <a:rPr lang="en-MY" sz="1800" b="0" i="0" u="none" strike="noStrike">
                          <a:solidFill>
                            <a:srgbClr val="000000"/>
                          </a:solidFill>
                          <a:effectLst/>
                          <a:latin typeface="+mj-lt"/>
                          <a:cs typeface="Arial" panose="020B0604020202020204" pitchFamily="34" charset="0"/>
                        </a:rPr>
                        <a:t>Satu tindakan ancaman keselamatan yang menyebabkan pengguna komputer menafikan tindakan yang telah diambil atau telah mengaku melakukan sesuatu tindakan yang tidak dilakukan. </a:t>
                      </a:r>
                    </a:p>
                  </a:txBody>
                  <a:tcPr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 </a:t>
                      </a:r>
                    </a:p>
                  </a:txBody>
                  <a:tcPr marL="7620"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 </a:t>
                      </a:r>
                    </a:p>
                  </a:txBody>
                  <a:tcPr marL="7620" marR="7620" marT="7620" marB="0">
                    <a:solidFill>
                      <a:schemeClr val="accent1">
                        <a:lumMod val="20000"/>
                        <a:lumOff val="80000"/>
                      </a:schemeClr>
                    </a:solidFill>
                  </a:tcPr>
                </a:tc>
                <a:tc>
                  <a:txBody>
                    <a:bodyPr/>
                    <a:lstStyle/>
                    <a:p>
                      <a:pPr algn="ctr" rtl="0" fontAlgn="t"/>
                      <a:r>
                        <a:rPr lang="en-MY" sz="1800" b="0" i="0" u="none" strike="noStrike" dirty="0">
                          <a:solidFill>
                            <a:srgbClr val="000000"/>
                          </a:solidFill>
                          <a:effectLst/>
                          <a:latin typeface="+mj-lt"/>
                          <a:cs typeface="Arial" panose="020B0604020202020204" pitchFamily="34" charset="0"/>
                        </a:rPr>
                        <a:t> </a:t>
                      </a:r>
                    </a:p>
                  </a:txBody>
                  <a:tcPr marL="7620"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a:t>
                      </a:r>
                    </a:p>
                  </a:txBody>
                  <a:tcPr marL="7620" marR="7620" marT="7620" marB="0">
                    <a:solidFill>
                      <a:schemeClr val="accent1">
                        <a:lumMod val="20000"/>
                        <a:lumOff val="80000"/>
                      </a:schemeClr>
                    </a:solidFill>
                  </a:tcPr>
                </a:tc>
                <a:extLst>
                  <a:ext uri="{0D108BD9-81ED-4DB2-BD59-A6C34878D82A}">
                    <a16:rowId xmlns:a16="http://schemas.microsoft.com/office/drawing/2014/main" val="463481748"/>
                  </a:ext>
                </a:extLst>
              </a:tr>
              <a:tr h="185420">
                <a:tc>
                  <a:txBody>
                    <a:bodyPr/>
                    <a:lstStyle/>
                    <a:p>
                      <a:pPr algn="just" rtl="0" fontAlgn="t"/>
                      <a:r>
                        <a:rPr lang="en-MY" sz="1800" b="0" i="0" u="none" strike="noStrike" dirty="0" err="1">
                          <a:solidFill>
                            <a:srgbClr val="000000"/>
                          </a:solidFill>
                          <a:effectLst/>
                          <a:latin typeface="+mj-lt"/>
                          <a:cs typeface="Arial" panose="020B0604020202020204" pitchFamily="34" charset="0"/>
                        </a:rPr>
                        <a:t>Peningkatan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Hak</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Akses</a:t>
                      </a:r>
                      <a:r>
                        <a:rPr lang="en-MY" sz="1800" b="0" i="0" u="none" strike="noStrike" dirty="0">
                          <a:solidFill>
                            <a:srgbClr val="000000"/>
                          </a:solidFill>
                          <a:effectLst/>
                          <a:latin typeface="+mj-lt"/>
                          <a:cs typeface="Arial" panose="020B0604020202020204" pitchFamily="34" charset="0"/>
                        </a:rPr>
                        <a:t> (Elevation of Privileges)  </a:t>
                      </a:r>
                    </a:p>
                  </a:txBody>
                  <a:tcPr marR="7620" marT="7620" marB="0">
                    <a:solidFill>
                      <a:schemeClr val="accent1">
                        <a:lumMod val="20000"/>
                        <a:lumOff val="80000"/>
                      </a:schemeClr>
                    </a:solidFill>
                  </a:tcPr>
                </a:tc>
                <a:tc>
                  <a:txBody>
                    <a:bodyPr/>
                    <a:lstStyle/>
                    <a:p>
                      <a:pPr algn="just" rtl="0" fontAlgn="t"/>
                      <a:r>
                        <a:rPr lang="en-MY" sz="1800" b="0" i="0" u="none" strike="noStrike">
                          <a:solidFill>
                            <a:srgbClr val="000000"/>
                          </a:solidFill>
                          <a:effectLst/>
                          <a:latin typeface="+mj-lt"/>
                          <a:cs typeface="Arial" panose="020B0604020202020204" pitchFamily="34" charset="0"/>
                        </a:rPr>
                        <a:t>Satu bentuk ancaman yang bertujuan untuk mendapatkan hak akses istimewa kepada sumber-sumber maklumat yang tidak dibenarkan atau menjejaskan sistem.  </a:t>
                      </a:r>
                    </a:p>
                  </a:txBody>
                  <a:tcPr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a:t>
                      </a:r>
                    </a:p>
                  </a:txBody>
                  <a:tcPr marL="7620"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a:t>
                      </a:r>
                    </a:p>
                  </a:txBody>
                  <a:tcPr marL="7620" marR="7620" marT="7620" marB="0">
                    <a:solidFill>
                      <a:schemeClr val="accent1">
                        <a:lumMod val="20000"/>
                        <a:lumOff val="80000"/>
                      </a:schemeClr>
                    </a:solidFill>
                  </a:tcPr>
                </a:tc>
                <a:tc>
                  <a:txBody>
                    <a:bodyPr/>
                    <a:lstStyle/>
                    <a:p>
                      <a:pPr algn="ctr" rtl="0" fontAlgn="t"/>
                      <a:r>
                        <a:rPr lang="en-MY" sz="1800" b="0" i="0" u="none" strike="noStrike" dirty="0">
                          <a:solidFill>
                            <a:srgbClr val="000000"/>
                          </a:solidFill>
                          <a:effectLst/>
                          <a:latin typeface="+mj-lt"/>
                          <a:cs typeface="Arial" panose="020B0604020202020204" pitchFamily="34" charset="0"/>
                        </a:rPr>
                        <a:t>√</a:t>
                      </a:r>
                    </a:p>
                  </a:txBody>
                  <a:tcPr marL="7620" marR="7620" marT="7620" marB="0">
                    <a:solidFill>
                      <a:schemeClr val="accent1">
                        <a:lumMod val="20000"/>
                        <a:lumOff val="80000"/>
                      </a:schemeClr>
                    </a:solidFill>
                  </a:tcPr>
                </a:tc>
                <a:tc>
                  <a:txBody>
                    <a:bodyPr/>
                    <a:lstStyle/>
                    <a:p>
                      <a:pPr algn="ctr" rtl="0" fontAlgn="t"/>
                      <a:r>
                        <a:rPr lang="en-MY" sz="1800" b="0" i="0" u="none" strike="noStrike" dirty="0">
                          <a:solidFill>
                            <a:srgbClr val="000000"/>
                          </a:solidFill>
                          <a:effectLst/>
                          <a:latin typeface="+mj-lt"/>
                          <a:cs typeface="Arial" panose="020B0604020202020204" pitchFamily="34" charset="0"/>
                        </a:rPr>
                        <a:t> </a:t>
                      </a:r>
                    </a:p>
                  </a:txBody>
                  <a:tcPr marL="7620" marR="7620" marT="7620" marB="0">
                    <a:solidFill>
                      <a:schemeClr val="accent1">
                        <a:lumMod val="20000"/>
                        <a:lumOff val="80000"/>
                      </a:schemeClr>
                    </a:solidFill>
                  </a:tcPr>
                </a:tc>
                <a:extLst>
                  <a:ext uri="{0D108BD9-81ED-4DB2-BD59-A6C34878D82A}">
                    <a16:rowId xmlns:a16="http://schemas.microsoft.com/office/drawing/2014/main" val="1600413202"/>
                  </a:ext>
                </a:extLst>
              </a:tr>
              <a:tr h="185420">
                <a:tc>
                  <a:txBody>
                    <a:bodyPr/>
                    <a:lstStyle/>
                    <a:p>
                      <a:pPr algn="just" rtl="0" fontAlgn="t"/>
                      <a:r>
                        <a:rPr lang="en-MY" sz="1800" b="0" i="0" u="none" strike="noStrike">
                          <a:solidFill>
                            <a:srgbClr val="000000"/>
                          </a:solidFill>
                          <a:effectLst/>
                          <a:latin typeface="+mj-lt"/>
                          <a:cs typeface="Arial" panose="020B0604020202020204" pitchFamily="34" charset="0"/>
                        </a:rPr>
                        <a:t>Pendedahan Maklumat (Information Disclosure) </a:t>
                      </a:r>
                    </a:p>
                  </a:txBody>
                  <a:tcPr marR="7620" marT="7620" marB="0">
                    <a:solidFill>
                      <a:schemeClr val="accent1">
                        <a:lumMod val="20000"/>
                        <a:lumOff val="80000"/>
                      </a:schemeClr>
                    </a:solidFill>
                  </a:tcPr>
                </a:tc>
                <a:tc>
                  <a:txBody>
                    <a:bodyPr/>
                    <a:lstStyle/>
                    <a:p>
                      <a:pPr algn="just" rtl="0" fontAlgn="t"/>
                      <a:r>
                        <a:rPr lang="en-MY" sz="1800" b="0" i="0" u="none" strike="noStrike">
                          <a:solidFill>
                            <a:srgbClr val="000000"/>
                          </a:solidFill>
                          <a:effectLst/>
                          <a:latin typeface="+mj-lt"/>
                          <a:cs typeface="Arial" panose="020B0604020202020204" pitchFamily="34" charset="0"/>
                        </a:rPr>
                        <a:t>Tindakan ancaman untuk membaca fail yang tidak diberi akses kepada atau untuk membaca data dalam transit.</a:t>
                      </a:r>
                    </a:p>
                  </a:txBody>
                  <a:tcPr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 </a:t>
                      </a:r>
                    </a:p>
                  </a:txBody>
                  <a:tcPr marL="7620"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 </a:t>
                      </a:r>
                    </a:p>
                  </a:txBody>
                  <a:tcPr marL="7620"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a:t>
                      </a:r>
                    </a:p>
                  </a:txBody>
                  <a:tcPr marL="7620" marR="7620" marT="7620" marB="0">
                    <a:solidFill>
                      <a:schemeClr val="accent1">
                        <a:lumMod val="20000"/>
                        <a:lumOff val="80000"/>
                      </a:schemeClr>
                    </a:solidFill>
                  </a:tcPr>
                </a:tc>
                <a:tc>
                  <a:txBody>
                    <a:bodyPr/>
                    <a:lstStyle/>
                    <a:p>
                      <a:pPr algn="ctr" rtl="0" fontAlgn="t"/>
                      <a:r>
                        <a:rPr lang="en-MY" sz="1800" b="0" i="0" u="none" strike="noStrike" dirty="0">
                          <a:solidFill>
                            <a:srgbClr val="000000"/>
                          </a:solidFill>
                          <a:effectLst/>
                          <a:latin typeface="+mj-lt"/>
                          <a:cs typeface="Arial" panose="020B0604020202020204" pitchFamily="34" charset="0"/>
                        </a:rPr>
                        <a:t> </a:t>
                      </a:r>
                    </a:p>
                  </a:txBody>
                  <a:tcPr marL="7620" marR="7620" marT="7620" marB="0">
                    <a:solidFill>
                      <a:schemeClr val="accent1">
                        <a:lumMod val="20000"/>
                        <a:lumOff val="80000"/>
                      </a:schemeClr>
                    </a:solidFill>
                  </a:tcPr>
                </a:tc>
                <a:extLst>
                  <a:ext uri="{0D108BD9-81ED-4DB2-BD59-A6C34878D82A}">
                    <a16:rowId xmlns:a16="http://schemas.microsoft.com/office/drawing/2014/main" val="2351106274"/>
                  </a:ext>
                </a:extLst>
              </a:tr>
              <a:tr h="185420">
                <a:tc>
                  <a:txBody>
                    <a:bodyPr/>
                    <a:lstStyle/>
                    <a:p>
                      <a:pPr algn="just" rtl="0" fontAlgn="t"/>
                      <a:r>
                        <a:rPr lang="en-MY" sz="1800" b="0" i="0" u="none" strike="noStrike">
                          <a:solidFill>
                            <a:srgbClr val="000000"/>
                          </a:solidFill>
                          <a:effectLst/>
                          <a:latin typeface="+mj-lt"/>
                          <a:cs typeface="Arial" panose="020B0604020202020204" pitchFamily="34" charset="0"/>
                        </a:rPr>
                        <a:t>SSL hijacking</a:t>
                      </a:r>
                    </a:p>
                  </a:txBody>
                  <a:tcPr marR="7620" marT="7620" marB="0">
                    <a:solidFill>
                      <a:schemeClr val="accent1">
                        <a:lumMod val="20000"/>
                        <a:lumOff val="80000"/>
                      </a:schemeClr>
                    </a:solidFill>
                  </a:tcPr>
                </a:tc>
                <a:tc>
                  <a:txBody>
                    <a:bodyPr/>
                    <a:lstStyle/>
                    <a:p>
                      <a:pPr algn="just" rtl="0" fontAlgn="t"/>
                      <a:r>
                        <a:rPr lang="en-MY" sz="1800" b="0" i="0" u="none" strike="noStrike">
                          <a:solidFill>
                            <a:srgbClr val="000000"/>
                          </a:solidFill>
                          <a:effectLst/>
                          <a:latin typeface="+mj-lt"/>
                          <a:cs typeface="Arial" panose="020B0604020202020204" pitchFamily="34" charset="0"/>
                        </a:rPr>
                        <a:t>Satu tindakan ancaman di mana penggodam menukar haluan komunikasi trafik internet pengguna. </a:t>
                      </a:r>
                    </a:p>
                  </a:txBody>
                  <a:tcPr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a:t>
                      </a:r>
                    </a:p>
                  </a:txBody>
                  <a:tcPr marL="7620"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 </a:t>
                      </a:r>
                    </a:p>
                  </a:txBody>
                  <a:tcPr marL="7620"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a:t>
                      </a:r>
                    </a:p>
                  </a:txBody>
                  <a:tcPr marL="7620" marR="7620" marT="7620" marB="0">
                    <a:solidFill>
                      <a:schemeClr val="accent1">
                        <a:lumMod val="20000"/>
                        <a:lumOff val="80000"/>
                      </a:schemeClr>
                    </a:solidFill>
                  </a:tcPr>
                </a:tc>
                <a:tc>
                  <a:txBody>
                    <a:bodyPr/>
                    <a:lstStyle/>
                    <a:p>
                      <a:pPr algn="ctr" rtl="0" fontAlgn="t"/>
                      <a:r>
                        <a:rPr lang="en-MY" sz="1800" b="0" i="0" u="none" strike="noStrike" dirty="0">
                          <a:solidFill>
                            <a:srgbClr val="000000"/>
                          </a:solidFill>
                          <a:effectLst/>
                          <a:latin typeface="+mj-lt"/>
                          <a:cs typeface="Arial" panose="020B0604020202020204" pitchFamily="34" charset="0"/>
                        </a:rPr>
                        <a:t> </a:t>
                      </a:r>
                    </a:p>
                  </a:txBody>
                  <a:tcPr marL="7620" marR="7620" marT="7620" marB="0">
                    <a:solidFill>
                      <a:schemeClr val="accent1">
                        <a:lumMod val="20000"/>
                        <a:lumOff val="80000"/>
                      </a:schemeClr>
                    </a:solidFill>
                  </a:tcPr>
                </a:tc>
                <a:extLst>
                  <a:ext uri="{0D108BD9-81ED-4DB2-BD59-A6C34878D82A}">
                    <a16:rowId xmlns:a16="http://schemas.microsoft.com/office/drawing/2014/main" val="1761819101"/>
                  </a:ext>
                </a:extLst>
              </a:tr>
              <a:tr h="185420">
                <a:tc>
                  <a:txBody>
                    <a:bodyPr/>
                    <a:lstStyle/>
                    <a:p>
                      <a:pPr algn="just" rtl="0" fontAlgn="t"/>
                      <a:r>
                        <a:rPr lang="en-MY" sz="1800" b="0" i="0" u="none" strike="noStrike" dirty="0">
                          <a:solidFill>
                            <a:srgbClr val="000000"/>
                          </a:solidFill>
                          <a:effectLst/>
                          <a:latin typeface="+mj-lt"/>
                          <a:cs typeface="Arial" panose="020B0604020202020204" pitchFamily="34" charset="0"/>
                        </a:rPr>
                        <a:t>HTTPS spoofing</a:t>
                      </a:r>
                    </a:p>
                  </a:txBody>
                  <a:tcPr marR="7620" marT="7620" marB="0">
                    <a:solidFill>
                      <a:schemeClr val="accent1">
                        <a:lumMod val="20000"/>
                        <a:lumOff val="80000"/>
                      </a:schemeClr>
                    </a:solidFill>
                  </a:tcPr>
                </a:tc>
                <a:tc>
                  <a:txBody>
                    <a:bodyPr/>
                    <a:lstStyle/>
                    <a:p>
                      <a:pPr algn="just" rtl="0" fontAlgn="t"/>
                      <a:r>
                        <a:rPr lang="en-MY" sz="1800" b="0" i="0" u="none" strike="noStrike" dirty="0">
                          <a:solidFill>
                            <a:srgbClr val="000000"/>
                          </a:solidFill>
                          <a:effectLst/>
                          <a:latin typeface="+mj-lt"/>
                          <a:cs typeface="Arial" panose="020B0604020202020204" pitchFamily="34" charset="0"/>
                        </a:rPr>
                        <a:t>Satu </a:t>
                      </a:r>
                      <a:r>
                        <a:rPr lang="en-MY" sz="1800" b="0" i="0" u="none" strike="noStrike" dirty="0" err="1">
                          <a:solidFill>
                            <a:srgbClr val="000000"/>
                          </a:solidFill>
                          <a:effectLst/>
                          <a:latin typeface="+mj-lt"/>
                          <a:cs typeface="Arial" panose="020B0604020202020204" pitchFamily="34" charset="0"/>
                        </a:rPr>
                        <a:t>tindakan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ancaman</a:t>
                      </a:r>
                      <a:r>
                        <a:rPr lang="en-MY" sz="1800" b="0" i="0" u="none" strike="noStrike" dirty="0">
                          <a:solidFill>
                            <a:srgbClr val="000000"/>
                          </a:solidFill>
                          <a:effectLst/>
                          <a:latin typeface="+mj-lt"/>
                          <a:cs typeface="Arial" panose="020B0604020202020204" pitchFamily="34" charset="0"/>
                        </a:rPr>
                        <a:t> di mana </a:t>
                      </a:r>
                      <a:r>
                        <a:rPr lang="en-MY" sz="1800" b="0" i="0" u="none" strike="noStrike" dirty="0" err="1">
                          <a:solidFill>
                            <a:srgbClr val="000000"/>
                          </a:solidFill>
                          <a:effectLst/>
                          <a:latin typeface="+mj-lt"/>
                          <a:cs typeface="Arial" panose="020B0604020202020204" pitchFamily="34" charset="0"/>
                        </a:rPr>
                        <a:t>penggodam</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mewujudkan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laman</a:t>
                      </a:r>
                      <a:r>
                        <a:rPr lang="en-MY" sz="1800" b="0" i="0" u="none" strike="noStrike" dirty="0">
                          <a:solidFill>
                            <a:srgbClr val="000000"/>
                          </a:solidFill>
                          <a:effectLst/>
                          <a:latin typeface="+mj-lt"/>
                          <a:cs typeface="Arial" panose="020B0604020202020204" pitchFamily="34" charset="0"/>
                        </a:rPr>
                        <a:t> web </a:t>
                      </a:r>
                      <a:r>
                        <a:rPr lang="en-MY" sz="1800" b="0" i="0" u="none" strike="noStrike" dirty="0" err="1">
                          <a:solidFill>
                            <a:srgbClr val="000000"/>
                          </a:solidFill>
                          <a:effectLst/>
                          <a:latin typeface="+mj-lt"/>
                          <a:cs typeface="Arial" panose="020B0604020202020204" pitchFamily="34" charset="0"/>
                        </a:rPr>
                        <a:t>palsu</a:t>
                      </a:r>
                      <a:r>
                        <a:rPr lang="en-MY" sz="1800" b="0" i="0" u="none" strike="noStrike" dirty="0">
                          <a:solidFill>
                            <a:srgbClr val="000000"/>
                          </a:solidFill>
                          <a:effectLst/>
                          <a:latin typeface="+mj-lt"/>
                          <a:cs typeface="Arial" panose="020B0604020202020204" pitchFamily="34" charset="0"/>
                        </a:rPr>
                        <a:t> yang </a:t>
                      </a:r>
                      <a:r>
                        <a:rPr lang="en-MY" sz="1800" b="0" i="0" u="none" strike="noStrike" dirty="0" err="1">
                          <a:solidFill>
                            <a:srgbClr val="000000"/>
                          </a:solidFill>
                          <a:effectLst/>
                          <a:latin typeface="+mj-lt"/>
                          <a:cs typeface="Arial" panose="020B0604020202020204" pitchFamily="34" charset="0"/>
                        </a:rPr>
                        <a:t>menyerupai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laman</a:t>
                      </a:r>
                      <a:r>
                        <a:rPr lang="en-MY" sz="1800" b="0" i="0" u="none" strike="noStrike" dirty="0">
                          <a:solidFill>
                            <a:srgbClr val="000000"/>
                          </a:solidFill>
                          <a:effectLst/>
                          <a:latin typeface="+mj-lt"/>
                          <a:cs typeface="Arial" panose="020B0604020202020204" pitchFamily="34" charset="0"/>
                        </a:rPr>
                        <a:t> web </a:t>
                      </a:r>
                      <a:r>
                        <a:rPr lang="en-MY" sz="1800" b="0" i="0" u="none" strike="noStrike" dirty="0" err="1">
                          <a:solidFill>
                            <a:srgbClr val="000000"/>
                          </a:solidFill>
                          <a:effectLst/>
                          <a:latin typeface="+mj-lt"/>
                          <a:cs typeface="Arial" panose="020B0604020202020204" pitchFamily="34" charset="0"/>
                        </a:rPr>
                        <a:t>asal</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bagi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tujuan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memindahkan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komunikasi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kepada</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pelayan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penggodam</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bagi</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tujuan</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pemintasan</a:t>
                      </a:r>
                      <a:r>
                        <a:rPr lang="en-MY" sz="1800" b="0" i="0" u="none" strike="noStrike" dirty="0">
                          <a:solidFill>
                            <a:srgbClr val="000000"/>
                          </a:solidFill>
                          <a:effectLst/>
                          <a:latin typeface="+mj-lt"/>
                          <a:cs typeface="Arial" panose="020B0604020202020204" pitchFamily="34" charset="0"/>
                        </a:rPr>
                        <a:t> data </a:t>
                      </a:r>
                      <a:r>
                        <a:rPr lang="en-MY" sz="1800" b="0" i="0" u="none" strike="noStrike" dirty="0" err="1">
                          <a:solidFill>
                            <a:srgbClr val="000000"/>
                          </a:solidFill>
                          <a:effectLst/>
                          <a:latin typeface="+mj-lt"/>
                          <a:cs typeface="Arial" panose="020B0604020202020204" pitchFamily="34" charset="0"/>
                        </a:rPr>
                        <a:t>atau</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maklumat</a:t>
                      </a:r>
                      <a:r>
                        <a:rPr lang="en-MY" sz="1800" b="0" i="0" u="none" strike="noStrike" dirty="0">
                          <a:solidFill>
                            <a:srgbClr val="000000"/>
                          </a:solidFill>
                          <a:effectLst/>
                          <a:latin typeface="+mj-lt"/>
                          <a:cs typeface="Arial" panose="020B0604020202020204" pitchFamily="34" charset="0"/>
                        </a:rPr>
                        <a:t> yang </a:t>
                      </a:r>
                      <a:r>
                        <a:rPr lang="en-MY" sz="1800" b="0" i="0" u="none" strike="noStrike" dirty="0" err="1">
                          <a:solidFill>
                            <a:srgbClr val="000000"/>
                          </a:solidFill>
                          <a:effectLst/>
                          <a:latin typeface="+mj-lt"/>
                          <a:cs typeface="Arial" panose="020B0604020202020204" pitchFamily="34" charset="0"/>
                        </a:rPr>
                        <a:t>sedang</a:t>
                      </a:r>
                      <a:r>
                        <a:rPr lang="en-MY" sz="1800" b="0" i="0" u="none" strike="noStrike" dirty="0">
                          <a:solidFill>
                            <a:srgbClr val="000000"/>
                          </a:solidFill>
                          <a:effectLst/>
                          <a:latin typeface="+mj-lt"/>
                          <a:cs typeface="Arial" panose="020B0604020202020204" pitchFamily="34" charset="0"/>
                        </a:rPr>
                        <a:t> </a:t>
                      </a:r>
                      <a:r>
                        <a:rPr lang="en-MY" sz="1800" b="0" i="0" u="none" strike="noStrike" dirty="0" err="1">
                          <a:solidFill>
                            <a:srgbClr val="000000"/>
                          </a:solidFill>
                          <a:effectLst/>
                          <a:latin typeface="+mj-lt"/>
                          <a:cs typeface="Arial" panose="020B0604020202020204" pitchFamily="34" charset="0"/>
                        </a:rPr>
                        <a:t>berinteraksi</a:t>
                      </a:r>
                      <a:r>
                        <a:rPr lang="en-MY" sz="1800" b="0" i="0" u="none" strike="noStrike" dirty="0">
                          <a:solidFill>
                            <a:srgbClr val="000000"/>
                          </a:solidFill>
                          <a:effectLst/>
                          <a:latin typeface="+mj-lt"/>
                          <a:cs typeface="Arial" panose="020B0604020202020204" pitchFamily="34" charset="0"/>
                        </a:rPr>
                        <a:t>.  </a:t>
                      </a:r>
                    </a:p>
                  </a:txBody>
                  <a:tcPr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a:t>
                      </a:r>
                    </a:p>
                  </a:txBody>
                  <a:tcPr marL="7620"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 </a:t>
                      </a:r>
                    </a:p>
                  </a:txBody>
                  <a:tcPr marL="7620" marR="7620" marT="7620" marB="0">
                    <a:solidFill>
                      <a:schemeClr val="accent1">
                        <a:lumMod val="20000"/>
                        <a:lumOff val="80000"/>
                      </a:schemeClr>
                    </a:solidFill>
                  </a:tcPr>
                </a:tc>
                <a:tc>
                  <a:txBody>
                    <a:bodyPr/>
                    <a:lstStyle/>
                    <a:p>
                      <a:pPr algn="ctr" rtl="0" fontAlgn="t"/>
                      <a:r>
                        <a:rPr lang="en-MY" sz="1800" b="0" i="0" u="none" strike="noStrike">
                          <a:solidFill>
                            <a:srgbClr val="000000"/>
                          </a:solidFill>
                          <a:effectLst/>
                          <a:latin typeface="+mj-lt"/>
                          <a:cs typeface="Arial" panose="020B0604020202020204" pitchFamily="34" charset="0"/>
                        </a:rPr>
                        <a:t> </a:t>
                      </a:r>
                    </a:p>
                  </a:txBody>
                  <a:tcPr marL="7620" marR="7620" marT="7620" marB="0">
                    <a:solidFill>
                      <a:schemeClr val="accent1">
                        <a:lumMod val="20000"/>
                        <a:lumOff val="80000"/>
                      </a:schemeClr>
                    </a:solidFill>
                  </a:tcPr>
                </a:tc>
                <a:tc>
                  <a:txBody>
                    <a:bodyPr/>
                    <a:lstStyle/>
                    <a:p>
                      <a:pPr algn="ctr" rtl="0" fontAlgn="t"/>
                      <a:r>
                        <a:rPr lang="en-MY" sz="1800" b="0" i="0" u="none" strike="noStrike" dirty="0">
                          <a:solidFill>
                            <a:srgbClr val="000000"/>
                          </a:solidFill>
                          <a:effectLst/>
                          <a:latin typeface="+mj-lt"/>
                          <a:cs typeface="Arial" panose="020B0604020202020204" pitchFamily="34" charset="0"/>
                        </a:rPr>
                        <a:t> </a:t>
                      </a:r>
                    </a:p>
                  </a:txBody>
                  <a:tcPr marL="7620" marR="7620" marT="7620" marB="0">
                    <a:solidFill>
                      <a:schemeClr val="accent1">
                        <a:lumMod val="20000"/>
                        <a:lumOff val="80000"/>
                      </a:schemeClr>
                    </a:solidFill>
                  </a:tcPr>
                </a:tc>
                <a:extLst>
                  <a:ext uri="{0D108BD9-81ED-4DB2-BD59-A6C34878D82A}">
                    <a16:rowId xmlns:a16="http://schemas.microsoft.com/office/drawing/2014/main" val="405206580"/>
                  </a:ext>
                </a:extLst>
              </a:tr>
            </a:tbl>
          </a:graphicData>
        </a:graphic>
      </p:graphicFrame>
      <p:graphicFrame>
        <p:nvGraphicFramePr>
          <p:cNvPr id="8" name="Table 7">
            <a:extLst>
              <a:ext uri="{FF2B5EF4-FFF2-40B4-BE49-F238E27FC236}">
                <a16:creationId xmlns:a16="http://schemas.microsoft.com/office/drawing/2014/main" id="{FE1A0D87-51B7-44E1-A486-AC41E933F5CE}"/>
              </a:ext>
            </a:extLst>
          </p:cNvPr>
          <p:cNvGraphicFramePr>
            <a:graphicFrameLocks noGrp="1"/>
          </p:cNvGraphicFramePr>
          <p:nvPr>
            <p:extLst>
              <p:ext uri="{D42A27DB-BD31-4B8C-83A1-F6EECF244321}">
                <p14:modId xmlns:p14="http://schemas.microsoft.com/office/powerpoint/2010/main" val="2385205108"/>
              </p:ext>
            </p:extLst>
          </p:nvPr>
        </p:nvGraphicFramePr>
        <p:xfrm>
          <a:off x="1143000" y="8105140"/>
          <a:ext cx="8534400" cy="1409700"/>
        </p:xfrm>
        <a:graphic>
          <a:graphicData uri="http://schemas.openxmlformats.org/drawingml/2006/table">
            <a:tbl>
              <a:tblPr/>
              <a:tblGrid>
                <a:gridCol w="5257800">
                  <a:extLst>
                    <a:ext uri="{9D8B030D-6E8A-4147-A177-3AD203B41FA5}">
                      <a16:colId xmlns:a16="http://schemas.microsoft.com/office/drawing/2014/main" val="4123994038"/>
                    </a:ext>
                  </a:extLst>
                </a:gridCol>
                <a:gridCol w="3276600">
                  <a:extLst>
                    <a:ext uri="{9D8B030D-6E8A-4147-A177-3AD203B41FA5}">
                      <a16:colId xmlns:a16="http://schemas.microsoft.com/office/drawing/2014/main" val="1921437877"/>
                    </a:ext>
                  </a:extLst>
                </a:gridCol>
              </a:tblGrid>
              <a:tr h="0">
                <a:tc>
                  <a:txBody>
                    <a:bodyPr/>
                    <a:lstStyle/>
                    <a:p>
                      <a:pPr algn="ctr" rtl="0" fontAlgn="t"/>
                      <a:r>
                        <a:rPr lang="en-MY" sz="1800" b="1" i="0" u="none" strike="noStrike" dirty="0">
                          <a:solidFill>
                            <a:srgbClr val="FFFFFF"/>
                          </a:solidFill>
                          <a:effectLst/>
                          <a:latin typeface="+mj-lt"/>
                          <a:cs typeface="Arial" panose="020B0604020202020204" pitchFamily="34" charset="0"/>
                        </a:rPr>
                        <a:t>KEPERLUAN KESELAMATAN MAKLUMAT</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60000"/>
                        <a:lumOff val="40000"/>
                      </a:schemeClr>
                    </a:solidFill>
                  </a:tcPr>
                </a:tc>
                <a:tc>
                  <a:txBody>
                    <a:bodyPr/>
                    <a:lstStyle/>
                    <a:p>
                      <a:pPr algn="ctr" rtl="0" fontAlgn="t"/>
                      <a:r>
                        <a:rPr lang="en-MY" sz="1800" b="1" i="0" u="none" strike="noStrike" dirty="0">
                          <a:solidFill>
                            <a:srgbClr val="FFFFFF"/>
                          </a:solidFill>
                          <a:effectLst/>
                          <a:latin typeface="+mj-lt"/>
                          <a:cs typeface="Arial" panose="020B0604020202020204" pitchFamily="34" charset="0"/>
                        </a:rPr>
                        <a:t>KEPERLUAN FUNGSI PKI</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869865040"/>
                  </a:ext>
                </a:extLst>
              </a:tr>
              <a:tr h="190500">
                <a:tc>
                  <a:txBody>
                    <a:bodyPr/>
                    <a:lstStyle/>
                    <a:p>
                      <a:pPr algn="l" rtl="0" fontAlgn="t"/>
                      <a:r>
                        <a:rPr lang="en-MY" sz="1800" b="0" i="0" u="none" strike="noStrike">
                          <a:solidFill>
                            <a:srgbClr val="000000"/>
                          </a:solidFill>
                          <a:effectLst/>
                          <a:latin typeface="+mj-lt"/>
                          <a:cs typeface="Arial" panose="020B0604020202020204" pitchFamily="34" charset="0"/>
                        </a:rPr>
                        <a:t>Kesahihan (A)</a:t>
                      </a:r>
                    </a:p>
                  </a:txBody>
                  <a:tcPr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t"/>
                      <a:r>
                        <a:rPr lang="en-MY" sz="1800" b="0" i="0" u="none" strike="noStrike">
                          <a:solidFill>
                            <a:srgbClr val="000000"/>
                          </a:solidFill>
                          <a:effectLst/>
                          <a:latin typeface="+mj-lt"/>
                          <a:cs typeface="Arial" panose="020B0604020202020204" pitchFamily="34" charset="0"/>
                        </a:rPr>
                        <a:t>Pengesahan Identiti</a:t>
                      </a:r>
                    </a:p>
                  </a:txBody>
                  <a:tcPr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762011181"/>
                  </a:ext>
                </a:extLst>
              </a:tr>
              <a:tr h="190500">
                <a:tc>
                  <a:txBody>
                    <a:bodyPr/>
                    <a:lstStyle/>
                    <a:p>
                      <a:pPr algn="l" rtl="0" fontAlgn="t"/>
                      <a:r>
                        <a:rPr lang="en-MY" sz="1800" b="0" i="0" u="none" strike="noStrike">
                          <a:solidFill>
                            <a:srgbClr val="000000"/>
                          </a:solidFill>
                          <a:effectLst/>
                          <a:latin typeface="+mj-lt"/>
                          <a:cs typeface="Arial" panose="020B0604020202020204" pitchFamily="34" charset="0"/>
                        </a:rPr>
                        <a:t>Integriti (I)</a:t>
                      </a:r>
                    </a:p>
                  </a:txBody>
                  <a:tcPr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t"/>
                      <a:r>
                        <a:rPr lang="en-MY" sz="1800" b="0" i="0" u="none" strike="noStrike">
                          <a:solidFill>
                            <a:srgbClr val="000000"/>
                          </a:solidFill>
                          <a:effectLst/>
                          <a:latin typeface="+mj-lt"/>
                          <a:cs typeface="Arial" panose="020B0604020202020204" pitchFamily="34" charset="0"/>
                        </a:rPr>
                        <a:t>Penyulitan dan Penyahsulitan</a:t>
                      </a:r>
                    </a:p>
                  </a:txBody>
                  <a:tcPr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969969032"/>
                  </a:ext>
                </a:extLst>
              </a:tr>
              <a:tr h="190500">
                <a:tc>
                  <a:txBody>
                    <a:bodyPr/>
                    <a:lstStyle/>
                    <a:p>
                      <a:pPr algn="l" rtl="0" fontAlgn="t"/>
                      <a:r>
                        <a:rPr lang="en-MY" sz="1800" b="0" i="0" u="none" strike="noStrike">
                          <a:solidFill>
                            <a:srgbClr val="000000"/>
                          </a:solidFill>
                          <a:effectLst/>
                          <a:latin typeface="+mj-lt"/>
                          <a:cs typeface="Arial" panose="020B0604020202020204" pitchFamily="34" charset="0"/>
                        </a:rPr>
                        <a:t>Kerahsiaan (C)</a:t>
                      </a:r>
                    </a:p>
                  </a:txBody>
                  <a:tcPr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t"/>
                      <a:r>
                        <a:rPr lang="en-MY" sz="1800" b="0" i="0" u="none" strike="noStrike">
                          <a:solidFill>
                            <a:srgbClr val="000000"/>
                          </a:solidFill>
                          <a:effectLst/>
                          <a:latin typeface="+mj-lt"/>
                          <a:cs typeface="Arial" panose="020B0604020202020204" pitchFamily="34" charset="0"/>
                        </a:rPr>
                        <a:t>Penyulitan dan Penyahsulitan</a:t>
                      </a:r>
                    </a:p>
                  </a:txBody>
                  <a:tcPr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354490807"/>
                  </a:ext>
                </a:extLst>
              </a:tr>
              <a:tr h="190500">
                <a:tc>
                  <a:txBody>
                    <a:bodyPr/>
                    <a:lstStyle/>
                    <a:p>
                      <a:pPr algn="l" rtl="0" fontAlgn="t"/>
                      <a:r>
                        <a:rPr lang="en-MY" sz="1800" b="0" i="0" u="none" strike="noStrike">
                          <a:solidFill>
                            <a:srgbClr val="000000"/>
                          </a:solidFill>
                          <a:effectLst/>
                          <a:latin typeface="+mj-lt"/>
                          <a:cs typeface="Arial" panose="020B0604020202020204" pitchFamily="34" charset="0"/>
                        </a:rPr>
                        <a:t>Tanpa Sangkalan (N)</a:t>
                      </a:r>
                    </a:p>
                  </a:txBody>
                  <a:tcPr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t"/>
                      <a:r>
                        <a:rPr lang="en-MY" sz="1800" b="0" i="0" u="none" strike="noStrike" dirty="0" err="1">
                          <a:solidFill>
                            <a:srgbClr val="000000"/>
                          </a:solidFill>
                          <a:effectLst/>
                          <a:latin typeface="+mj-lt"/>
                          <a:cs typeface="Arial" panose="020B0604020202020204" pitchFamily="34" charset="0"/>
                        </a:rPr>
                        <a:t>Tandatangan</a:t>
                      </a:r>
                      <a:r>
                        <a:rPr lang="en-MY" sz="1800" b="0" i="0" u="none" strike="noStrike" dirty="0">
                          <a:solidFill>
                            <a:srgbClr val="000000"/>
                          </a:solidFill>
                          <a:effectLst/>
                          <a:latin typeface="+mj-lt"/>
                          <a:cs typeface="Arial" panose="020B0604020202020204" pitchFamily="34" charset="0"/>
                        </a:rPr>
                        <a:t> Digital</a:t>
                      </a:r>
                    </a:p>
                  </a:txBody>
                  <a:tcPr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103043951"/>
                  </a:ext>
                </a:extLst>
              </a:tr>
            </a:tbl>
          </a:graphicData>
        </a:graphic>
      </p:graphicFrame>
      <p:sp>
        <p:nvSpPr>
          <p:cNvPr id="10" name="TextBox 9">
            <a:extLst>
              <a:ext uri="{FF2B5EF4-FFF2-40B4-BE49-F238E27FC236}">
                <a16:creationId xmlns:a16="http://schemas.microsoft.com/office/drawing/2014/main" id="{6CAA3839-9777-48E1-A9CE-49554FE8DE06}"/>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23</a:t>
            </a:r>
          </a:p>
        </p:txBody>
      </p:sp>
      <p:pic>
        <p:nvPicPr>
          <p:cNvPr id="11" name="Picture 2">
            <a:extLst>
              <a:ext uri="{FF2B5EF4-FFF2-40B4-BE49-F238E27FC236}">
                <a16:creationId xmlns:a16="http://schemas.microsoft.com/office/drawing/2014/main" id="{21C000BE-84C4-4848-9135-168560326999}"/>
              </a:ext>
            </a:extLst>
          </p:cNvPr>
          <p:cNvPicPr>
            <a:picLocks noChangeAspect="1"/>
          </p:cNvPicPr>
          <p:nvPr/>
        </p:nvPicPr>
        <p:blipFill rotWithShape="1">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051" t="77500" r="37175"/>
          <a:stretch/>
        </p:blipFill>
        <p:spPr>
          <a:xfrm>
            <a:off x="12344400" y="0"/>
            <a:ext cx="5943600" cy="2732552"/>
          </a:xfrm>
          <a:prstGeom prst="rect">
            <a:avLst/>
          </a:prstGeom>
        </p:spPr>
      </p:pic>
      <p:graphicFrame>
        <p:nvGraphicFramePr>
          <p:cNvPr id="12" name="Table 11">
            <a:extLst>
              <a:ext uri="{FF2B5EF4-FFF2-40B4-BE49-F238E27FC236}">
                <a16:creationId xmlns:a16="http://schemas.microsoft.com/office/drawing/2014/main" id="{268F12AA-70C0-472D-A21F-FC8CAADE9EDD}"/>
              </a:ext>
            </a:extLst>
          </p:cNvPr>
          <p:cNvGraphicFramePr>
            <a:graphicFrameLocks noGrp="1"/>
          </p:cNvGraphicFramePr>
          <p:nvPr>
            <p:extLst>
              <p:ext uri="{D42A27DB-BD31-4B8C-83A1-F6EECF244321}">
                <p14:modId xmlns:p14="http://schemas.microsoft.com/office/powerpoint/2010/main" val="1918920440"/>
              </p:ext>
            </p:extLst>
          </p:nvPr>
        </p:nvGraphicFramePr>
        <p:xfrm>
          <a:off x="9299424" y="425157"/>
          <a:ext cx="8686800" cy="914400"/>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1646825488"/>
                    </a:ext>
                  </a:extLst>
                </a:gridCol>
              </a:tblGrid>
              <a:tr h="901975">
                <a:tc>
                  <a:txBody>
                    <a:bodyPr/>
                    <a:lstStyle/>
                    <a:p>
                      <a:pPr algn="r"/>
                      <a:r>
                        <a:rPr lang="en-MY" sz="5400" b="1" dirty="0" err="1">
                          <a:solidFill>
                            <a:schemeClr val="tx1"/>
                          </a:solidFill>
                          <a:latin typeface="Droid Serif Bold" panose="020B0604020202020204" charset="0"/>
                          <a:ea typeface="Droid Serif Bold" panose="020B0604020202020204" charset="0"/>
                          <a:cs typeface="Droid Serif Bold" panose="020B0604020202020204" charset="0"/>
                        </a:rPr>
                        <a:t>Rujukan</a:t>
                      </a:r>
                      <a:endParaRPr lang="en-MY" sz="5400" b="1" dirty="0">
                        <a:solidFill>
                          <a:schemeClr val="tx1"/>
                        </a:solidFill>
                        <a:latin typeface="Droid Serif Bold" panose="020B0604020202020204" charset="0"/>
                        <a:ea typeface="Droid Serif Bold" panose="020B0604020202020204" charset="0"/>
                        <a:cs typeface="Droid Serif Bold" panose="020B060402020202020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542311"/>
                  </a:ext>
                </a:extLst>
              </a:tr>
            </a:tbl>
          </a:graphicData>
        </a:graphic>
      </p:graphicFrame>
      <p:grpSp>
        <p:nvGrpSpPr>
          <p:cNvPr id="2" name="Group 3">
            <a:extLst>
              <a:ext uri="{FF2B5EF4-FFF2-40B4-BE49-F238E27FC236}">
                <a16:creationId xmlns:a16="http://schemas.microsoft.com/office/drawing/2014/main" id="{57515C1E-2632-09F4-2ABD-BEDC080E1C7A}"/>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9B72E2FC-A7F7-9BB4-968B-572477274E34}"/>
                </a:ext>
              </a:extLst>
            </p:cNvPr>
            <p:cNvPicPr>
              <a:picLocks noChangeAspect="1"/>
            </p:cNvPicPr>
            <p:nvPr/>
          </p:nvPicPr>
          <p:blipFill>
            <a:blip r:embed="rId4"/>
            <a:srcRect l="22581" t="24057" r="26773" b="25591"/>
            <a:stretch>
              <a:fillRect/>
            </a:stretch>
          </p:blipFill>
          <p:spPr>
            <a:xfrm>
              <a:off x="2133892" y="38041"/>
              <a:ext cx="2477376" cy="1202633"/>
            </a:xfrm>
            <a:prstGeom prst="rect">
              <a:avLst/>
            </a:prstGeom>
          </p:spPr>
        </p:pic>
        <p:pic>
          <p:nvPicPr>
            <p:cNvPr id="13" name="Picture 5">
              <a:extLst>
                <a:ext uri="{FF2B5EF4-FFF2-40B4-BE49-F238E27FC236}">
                  <a16:creationId xmlns:a16="http://schemas.microsoft.com/office/drawing/2014/main" id="{A8CCD440-95C8-5EDE-85F8-395B250DF536}"/>
                </a:ext>
              </a:extLst>
            </p:cNvPr>
            <p:cNvPicPr>
              <a:picLocks noChangeAspect="1"/>
            </p:cNvPicPr>
            <p:nvPr/>
          </p:nvPicPr>
          <p:blipFill>
            <a:blip r:embed="rId5"/>
            <a:srcRect/>
            <a:stretch>
              <a:fillRect/>
            </a:stretch>
          </p:blipFill>
          <p:spPr>
            <a:xfrm>
              <a:off x="472220" y="0"/>
              <a:ext cx="1189451" cy="931541"/>
            </a:xfrm>
            <a:prstGeom prst="rect">
              <a:avLst/>
            </a:prstGeom>
          </p:spPr>
        </p:pic>
        <p:sp>
          <p:nvSpPr>
            <p:cNvPr id="14" name="TextBox 6">
              <a:extLst>
                <a:ext uri="{FF2B5EF4-FFF2-40B4-BE49-F238E27FC236}">
                  <a16:creationId xmlns:a16="http://schemas.microsoft.com/office/drawing/2014/main" id="{4D7F6451-7C61-FD03-6EF2-3845BB57CBD6}"/>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1812501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3FDA7D0-53A6-4170-88AF-E63A2764F250}"/>
              </a:ext>
            </a:extLst>
          </p:cNvPr>
          <p:cNvGraphicFramePr>
            <a:graphicFrameLocks noGrp="1"/>
          </p:cNvGraphicFramePr>
          <p:nvPr>
            <p:extLst>
              <p:ext uri="{D42A27DB-BD31-4B8C-83A1-F6EECF244321}">
                <p14:modId xmlns:p14="http://schemas.microsoft.com/office/powerpoint/2010/main" val="3227809181"/>
              </p:ext>
            </p:extLst>
          </p:nvPr>
        </p:nvGraphicFramePr>
        <p:xfrm>
          <a:off x="1409700" y="2927350"/>
          <a:ext cx="15468600" cy="4432300"/>
        </p:xfrm>
        <a:graphic>
          <a:graphicData uri="http://schemas.openxmlformats.org/drawingml/2006/table">
            <a:tbl>
              <a:tblPr firstRow="1" bandRow="1">
                <a:tableStyleId>{5C22544A-7EE6-4342-B048-85BDC9FD1C3A}</a:tableStyleId>
              </a:tblPr>
              <a:tblGrid>
                <a:gridCol w="1624203">
                  <a:extLst>
                    <a:ext uri="{9D8B030D-6E8A-4147-A177-3AD203B41FA5}">
                      <a16:colId xmlns:a16="http://schemas.microsoft.com/office/drawing/2014/main" val="1559664186"/>
                    </a:ext>
                  </a:extLst>
                </a:gridCol>
                <a:gridCol w="2909698">
                  <a:extLst>
                    <a:ext uri="{9D8B030D-6E8A-4147-A177-3AD203B41FA5}">
                      <a16:colId xmlns:a16="http://schemas.microsoft.com/office/drawing/2014/main" val="4263835953"/>
                    </a:ext>
                  </a:extLst>
                </a:gridCol>
                <a:gridCol w="10934699">
                  <a:extLst>
                    <a:ext uri="{9D8B030D-6E8A-4147-A177-3AD203B41FA5}">
                      <a16:colId xmlns:a16="http://schemas.microsoft.com/office/drawing/2014/main" val="504968962"/>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RUJUKAN - SKALA KEBARANGKALIAN </a:t>
                      </a:r>
                    </a:p>
                  </a:txBody>
                  <a:tcPr>
                    <a:solidFill>
                      <a:schemeClr val="tx2">
                        <a:lumMod val="60000"/>
                        <a:lumOff val="40000"/>
                      </a:schemeClr>
                    </a:solidFill>
                  </a:tcPr>
                </a:tc>
                <a:tc hMerge="1">
                  <a:txBody>
                    <a:bodyPr/>
                    <a:lstStyle/>
                    <a:p>
                      <a:endParaRPr lang="en-MY"/>
                    </a:p>
                  </a:txBody>
                  <a:tcPr/>
                </a:tc>
                <a:tc hMerge="1">
                  <a:txBody>
                    <a:bodyPr/>
                    <a:lstStyle/>
                    <a:p>
                      <a:endParaRPr lang="en-MY" dirty="0"/>
                    </a:p>
                  </a:txBody>
                  <a:tcPr/>
                </a:tc>
                <a:extLst>
                  <a:ext uri="{0D108BD9-81ED-4DB2-BD59-A6C34878D82A}">
                    <a16:rowId xmlns:a16="http://schemas.microsoft.com/office/drawing/2014/main" val="3748577019"/>
                  </a:ext>
                </a:extLst>
              </a:tr>
              <a:tr h="370840">
                <a:tc gridSpan="2">
                  <a:txBody>
                    <a:bodyPr/>
                    <a:lstStyle/>
                    <a:p>
                      <a:pPr algn="ctr" rtl="0" fontAlgn="ctr"/>
                      <a:r>
                        <a:rPr lang="en-MY" sz="1800" b="1" i="0" u="none" strike="noStrike" dirty="0">
                          <a:solidFill>
                            <a:srgbClr val="FFFFFF"/>
                          </a:solidFill>
                          <a:effectLst/>
                          <a:latin typeface="+mj-lt"/>
                          <a:cs typeface="Arial" panose="020B0604020202020204" pitchFamily="34" charset="0"/>
                        </a:rPr>
                        <a:t>SKALA KEBARANGKALIAN</a:t>
                      </a:r>
                    </a:p>
                  </a:txBody>
                  <a:tcPr marL="7620" marR="7620" marT="7620" marB="0" anchor="ctr">
                    <a:solidFill>
                      <a:schemeClr val="tx2">
                        <a:lumMod val="40000"/>
                        <a:lumOff val="60000"/>
                      </a:schemeClr>
                    </a:solidFill>
                  </a:tcPr>
                </a:tc>
                <a:tc hMerge="1">
                  <a:txBody>
                    <a:bodyPr/>
                    <a:lstStyle/>
                    <a:p>
                      <a:endParaRPr lang="en-MY"/>
                    </a:p>
                  </a:txBody>
                  <a:tcPr/>
                </a:tc>
                <a:tc>
                  <a:txBody>
                    <a:bodyPr/>
                    <a:lstStyle/>
                    <a:p>
                      <a:pPr algn="ctr" rtl="0" fontAlgn="ctr"/>
                      <a:r>
                        <a:rPr lang="en-MY" sz="1800" b="1" i="0" u="none" strike="noStrike" dirty="0">
                          <a:solidFill>
                            <a:srgbClr val="FFFFFF"/>
                          </a:solidFill>
                          <a:effectLst/>
                          <a:latin typeface="+mj-lt"/>
                          <a:cs typeface="Arial" panose="020B0604020202020204" pitchFamily="34" charset="0"/>
                        </a:rPr>
                        <a:t>KETERANGAN</a:t>
                      </a:r>
                    </a:p>
                  </a:txBody>
                  <a:tcPr marL="7620" marR="7620" marT="7620" marB="0" anchor="ctr">
                    <a:solidFill>
                      <a:schemeClr val="tx2">
                        <a:lumMod val="40000"/>
                        <a:lumOff val="60000"/>
                      </a:schemeClr>
                    </a:solidFill>
                  </a:tcPr>
                </a:tc>
                <a:extLst>
                  <a:ext uri="{0D108BD9-81ED-4DB2-BD59-A6C34878D82A}">
                    <a16:rowId xmlns:a16="http://schemas.microsoft.com/office/drawing/2014/main" val="3318690550"/>
                  </a:ext>
                </a:extLst>
              </a:tr>
              <a:tr h="92710">
                <a:tc>
                  <a:txBody>
                    <a:bodyPr/>
                    <a:lstStyle/>
                    <a:p>
                      <a:pPr algn="ctr" rtl="0" fontAlgn="t"/>
                      <a:r>
                        <a:rPr lang="en-MY" b="1" dirty="0">
                          <a:latin typeface="+mj-lt"/>
                          <a:cs typeface="Arial" panose="020B0604020202020204" pitchFamily="34" charset="0"/>
                        </a:rPr>
                        <a:t>5</a:t>
                      </a:r>
                    </a:p>
                  </a:txBody>
                  <a:tcPr marL="7620" marR="7620" marT="7620" marB="0">
                    <a:solidFill>
                      <a:schemeClr val="accent1">
                        <a:lumMod val="20000"/>
                        <a:lumOff val="80000"/>
                      </a:schemeClr>
                    </a:solidFill>
                  </a:tcPr>
                </a:tc>
                <a:tc>
                  <a:txBody>
                    <a:bodyPr/>
                    <a:lstStyle/>
                    <a:p>
                      <a:pPr algn="just" rtl="0" fontAlgn="t"/>
                      <a:r>
                        <a:rPr lang="en-MY" dirty="0" err="1">
                          <a:latin typeface="+mj-lt"/>
                          <a:cs typeface="Arial" panose="020B0604020202020204" pitchFamily="34" charset="0"/>
                        </a:rPr>
                        <a:t>Hampir</a:t>
                      </a:r>
                      <a:r>
                        <a:rPr lang="en-MY" dirty="0">
                          <a:latin typeface="+mj-lt"/>
                          <a:cs typeface="Arial" panose="020B0604020202020204" pitchFamily="34" charset="0"/>
                        </a:rPr>
                        <a:t> </a:t>
                      </a:r>
                      <a:r>
                        <a:rPr lang="en-MY" dirty="0" err="1">
                          <a:latin typeface="+mj-lt"/>
                          <a:cs typeface="Arial" panose="020B0604020202020204" pitchFamily="34" charset="0"/>
                        </a:rPr>
                        <a:t>Pasti</a:t>
                      </a:r>
                      <a:endParaRPr lang="en-MY" dirty="0">
                        <a:latin typeface="+mj-lt"/>
                        <a:cs typeface="Arial" panose="020B0604020202020204" pitchFamily="34" charset="0"/>
                      </a:endParaRPr>
                    </a:p>
                  </a:txBody>
                  <a:tcPr marR="7620" marT="7620" marB="0">
                    <a:solidFill>
                      <a:schemeClr val="accent1">
                        <a:lumMod val="20000"/>
                        <a:lumOff val="80000"/>
                      </a:schemeClr>
                    </a:solidFill>
                  </a:tcPr>
                </a:tc>
                <a:tc>
                  <a:txBody>
                    <a:bodyPr/>
                    <a:lstStyle/>
                    <a:p>
                      <a:pPr algn="just" rtl="0" fontAlgn="t"/>
                      <a:r>
                        <a:rPr lang="en-MY" dirty="0" err="1">
                          <a:latin typeface="+mj-lt"/>
                          <a:cs typeface="Arial" panose="020B0604020202020204" pitchFamily="34" charset="0"/>
                        </a:rPr>
                        <a:t>Kebarangkalian</a:t>
                      </a:r>
                      <a:r>
                        <a:rPr lang="en-MY" dirty="0">
                          <a:latin typeface="+mj-lt"/>
                          <a:cs typeface="Arial" panose="020B0604020202020204" pitchFamily="34" charset="0"/>
                        </a:rPr>
                        <a:t> </a:t>
                      </a:r>
                      <a:r>
                        <a:rPr lang="en-MY" dirty="0" err="1">
                          <a:latin typeface="+mj-lt"/>
                          <a:cs typeface="Arial" panose="020B0604020202020204" pitchFamily="34" charset="0"/>
                        </a:rPr>
                        <a:t>terjadi</a:t>
                      </a:r>
                      <a:r>
                        <a:rPr lang="en-MY" dirty="0">
                          <a:latin typeface="+mj-lt"/>
                          <a:cs typeface="Arial" panose="020B0604020202020204" pitchFamily="34" charset="0"/>
                        </a:rPr>
                        <a:t> </a:t>
                      </a:r>
                      <a:r>
                        <a:rPr lang="en-MY" dirty="0" err="1">
                          <a:latin typeface="+mj-lt"/>
                          <a:cs typeface="Arial" panose="020B0604020202020204" pitchFamily="34" charset="0"/>
                        </a:rPr>
                        <a:t>adalah</a:t>
                      </a:r>
                      <a:r>
                        <a:rPr lang="en-MY" dirty="0">
                          <a:latin typeface="+mj-lt"/>
                          <a:cs typeface="Arial" panose="020B0604020202020204" pitchFamily="34" charset="0"/>
                        </a:rPr>
                        <a:t> </a:t>
                      </a:r>
                      <a:r>
                        <a:rPr lang="en-MY" dirty="0" err="1">
                          <a:latin typeface="+mj-lt"/>
                          <a:cs typeface="Arial" panose="020B0604020202020204" pitchFamily="34" charset="0"/>
                        </a:rPr>
                        <a:t>dalam</a:t>
                      </a:r>
                      <a:r>
                        <a:rPr lang="en-MY" dirty="0">
                          <a:latin typeface="+mj-lt"/>
                          <a:cs typeface="Arial" panose="020B0604020202020204" pitchFamily="34" charset="0"/>
                        </a:rPr>
                        <a:t> </a:t>
                      </a:r>
                      <a:r>
                        <a:rPr lang="en-MY" dirty="0" err="1">
                          <a:latin typeface="+mj-lt"/>
                          <a:cs typeface="Arial" panose="020B0604020202020204" pitchFamily="34" charset="0"/>
                        </a:rPr>
                        <a:t>tempoh</a:t>
                      </a:r>
                      <a:r>
                        <a:rPr lang="en-MY" dirty="0">
                          <a:latin typeface="+mj-lt"/>
                          <a:cs typeface="Arial" panose="020B0604020202020204" pitchFamily="34" charset="0"/>
                        </a:rPr>
                        <a:t> 1-6 </a:t>
                      </a:r>
                      <a:r>
                        <a:rPr lang="en-MY" dirty="0" err="1">
                          <a:latin typeface="+mj-lt"/>
                          <a:cs typeface="Arial" panose="020B0604020202020204" pitchFamily="34" charset="0"/>
                        </a:rPr>
                        <a:t>bulan</a:t>
                      </a:r>
                      <a:r>
                        <a:rPr lang="en-MY" dirty="0">
                          <a:latin typeface="+mj-lt"/>
                          <a:cs typeface="Arial" panose="020B0604020202020204" pitchFamily="34" charset="0"/>
                        </a:rPr>
                        <a:t> </a:t>
                      </a:r>
                      <a:r>
                        <a:rPr lang="en-MY" dirty="0" err="1">
                          <a:latin typeface="+mj-lt"/>
                          <a:cs typeface="Arial" panose="020B0604020202020204" pitchFamily="34" charset="0"/>
                        </a:rPr>
                        <a:t>atau</a:t>
                      </a:r>
                      <a:r>
                        <a:rPr lang="en-MY" dirty="0">
                          <a:latin typeface="+mj-lt"/>
                          <a:cs typeface="Arial" panose="020B0604020202020204" pitchFamily="34" charset="0"/>
                        </a:rPr>
                        <a:t> </a:t>
                      </a:r>
                      <a:r>
                        <a:rPr lang="en-MY" dirty="0" err="1">
                          <a:latin typeface="+mj-lt"/>
                          <a:cs typeface="Arial" panose="020B0604020202020204" pitchFamily="34" charset="0"/>
                        </a:rPr>
                        <a:t>ancaman</a:t>
                      </a:r>
                      <a:r>
                        <a:rPr lang="en-MY" dirty="0">
                          <a:latin typeface="+mj-lt"/>
                          <a:cs typeface="Arial" panose="020B0604020202020204" pitchFamily="34" charset="0"/>
                        </a:rPr>
                        <a:t> </a:t>
                      </a:r>
                      <a:r>
                        <a:rPr lang="en-MY" dirty="0" err="1">
                          <a:latin typeface="+mj-lt"/>
                          <a:cs typeface="Arial" panose="020B0604020202020204" pitchFamily="34" charset="0"/>
                        </a:rPr>
                        <a:t>boleh</a:t>
                      </a:r>
                      <a:r>
                        <a:rPr lang="en-MY" dirty="0">
                          <a:latin typeface="+mj-lt"/>
                          <a:cs typeface="Arial" panose="020B0604020202020204" pitchFamily="34" charset="0"/>
                        </a:rPr>
                        <a:t> </a:t>
                      </a:r>
                      <a:r>
                        <a:rPr lang="en-MY" dirty="0" err="1">
                          <a:latin typeface="+mj-lt"/>
                          <a:cs typeface="Arial" panose="020B0604020202020204" pitchFamily="34" charset="0"/>
                        </a:rPr>
                        <a:t>dilaksanakan</a:t>
                      </a:r>
                      <a:r>
                        <a:rPr lang="en-MY" dirty="0">
                          <a:latin typeface="+mj-lt"/>
                          <a:cs typeface="Arial" panose="020B0604020202020204" pitchFamily="34" charset="0"/>
                        </a:rPr>
                        <a:t> </a:t>
                      </a:r>
                      <a:r>
                        <a:rPr lang="en-MY" dirty="0" err="1">
                          <a:latin typeface="+mj-lt"/>
                          <a:cs typeface="Arial" panose="020B0604020202020204" pitchFamily="34" charset="0"/>
                        </a:rPr>
                        <a:t>tanpa</a:t>
                      </a:r>
                      <a:r>
                        <a:rPr lang="en-MY" dirty="0">
                          <a:latin typeface="+mj-lt"/>
                          <a:cs typeface="Arial" panose="020B0604020202020204" pitchFamily="34" charset="0"/>
                        </a:rPr>
                        <a:t> </a:t>
                      </a:r>
                      <a:r>
                        <a:rPr lang="en-MY" dirty="0" err="1">
                          <a:latin typeface="+mj-lt"/>
                          <a:cs typeface="Arial" panose="020B0604020202020204" pitchFamily="34" charset="0"/>
                        </a:rPr>
                        <a:t>memerlukan</a:t>
                      </a:r>
                      <a:r>
                        <a:rPr lang="en-MY" dirty="0">
                          <a:latin typeface="+mj-lt"/>
                          <a:cs typeface="Arial" panose="020B0604020202020204" pitchFamily="34" charset="0"/>
                        </a:rPr>
                        <a:t> </a:t>
                      </a:r>
                      <a:r>
                        <a:rPr lang="en-MY" dirty="0" err="1">
                          <a:latin typeface="+mj-lt"/>
                          <a:cs typeface="Arial" panose="020B0604020202020204" pitchFamily="34" charset="0"/>
                        </a:rPr>
                        <a:t>pengetahuan</a:t>
                      </a:r>
                      <a:r>
                        <a:rPr lang="en-MY" dirty="0">
                          <a:latin typeface="+mj-lt"/>
                          <a:cs typeface="Arial" panose="020B0604020202020204" pitchFamily="34" charset="0"/>
                        </a:rPr>
                        <a:t> </a:t>
                      </a:r>
                      <a:r>
                        <a:rPr lang="en-MY" dirty="0" err="1">
                          <a:latin typeface="+mj-lt"/>
                          <a:cs typeface="Arial" panose="020B0604020202020204" pitchFamily="34" charset="0"/>
                        </a:rPr>
                        <a:t>khusus</a:t>
                      </a:r>
                      <a:r>
                        <a:rPr lang="en-MY" dirty="0">
                          <a:latin typeface="+mj-lt"/>
                          <a:cs typeface="Arial" panose="020B0604020202020204" pitchFamily="34" charset="0"/>
                        </a:rPr>
                        <a:t> </a:t>
                      </a:r>
                      <a:r>
                        <a:rPr lang="en-MY" dirty="0" err="1">
                          <a:latin typeface="+mj-lt"/>
                          <a:cs typeface="Arial" panose="020B0604020202020204" pitchFamily="34" charset="0"/>
                        </a:rPr>
                        <a:t>atau</a:t>
                      </a:r>
                      <a:r>
                        <a:rPr lang="en-MY" dirty="0">
                          <a:latin typeface="+mj-lt"/>
                          <a:cs typeface="Arial" panose="020B0604020202020204" pitchFamily="34" charset="0"/>
                        </a:rPr>
                        <a:t> </a:t>
                      </a:r>
                      <a:r>
                        <a:rPr lang="en-MY" dirty="0" err="1">
                          <a:latin typeface="+mj-lt"/>
                          <a:cs typeface="Arial" panose="020B0604020202020204" pitchFamily="34" charset="0"/>
                        </a:rPr>
                        <a:t>sumber</a:t>
                      </a:r>
                      <a:r>
                        <a:rPr lang="en-MY" dirty="0">
                          <a:latin typeface="+mj-lt"/>
                          <a:cs typeface="Arial" panose="020B0604020202020204" pitchFamily="34" charset="0"/>
                        </a:rPr>
                        <a:t> </a:t>
                      </a:r>
                      <a:r>
                        <a:rPr lang="en-MY" dirty="0" err="1">
                          <a:latin typeface="+mj-lt"/>
                          <a:cs typeface="Arial" panose="020B0604020202020204" pitchFamily="34" charset="0"/>
                        </a:rPr>
                        <a:t>tertentu</a:t>
                      </a:r>
                      <a:endParaRPr lang="en-MY" dirty="0">
                        <a:latin typeface="+mj-lt"/>
                        <a:cs typeface="Arial" panose="020B0604020202020204" pitchFamily="34" charset="0"/>
                      </a:endParaRPr>
                    </a:p>
                  </a:txBody>
                  <a:tcPr marR="7620" marT="7620" marB="0">
                    <a:solidFill>
                      <a:schemeClr val="accent1">
                        <a:lumMod val="20000"/>
                        <a:lumOff val="80000"/>
                      </a:schemeClr>
                    </a:solidFill>
                  </a:tcPr>
                </a:tc>
                <a:extLst>
                  <a:ext uri="{0D108BD9-81ED-4DB2-BD59-A6C34878D82A}">
                    <a16:rowId xmlns:a16="http://schemas.microsoft.com/office/drawing/2014/main" val="2720552442"/>
                  </a:ext>
                </a:extLst>
              </a:tr>
              <a:tr h="830580">
                <a:tc>
                  <a:txBody>
                    <a:bodyPr/>
                    <a:lstStyle/>
                    <a:p>
                      <a:pPr algn="ctr" rtl="0" fontAlgn="t"/>
                      <a:r>
                        <a:rPr lang="en-MY" b="1" dirty="0">
                          <a:latin typeface="+mj-lt"/>
                          <a:cs typeface="Arial" panose="020B0604020202020204" pitchFamily="34" charset="0"/>
                        </a:rPr>
                        <a:t>4</a:t>
                      </a:r>
                    </a:p>
                  </a:txBody>
                  <a:tcPr marL="7620" marR="7620" marT="7620" marB="0">
                    <a:solidFill>
                      <a:schemeClr val="accent1">
                        <a:lumMod val="20000"/>
                        <a:lumOff val="80000"/>
                      </a:schemeClr>
                    </a:solidFill>
                  </a:tcPr>
                </a:tc>
                <a:tc>
                  <a:txBody>
                    <a:bodyPr/>
                    <a:lstStyle/>
                    <a:p>
                      <a:pPr algn="just" rtl="0" fontAlgn="t"/>
                      <a:r>
                        <a:rPr lang="en-MY" dirty="0" err="1">
                          <a:latin typeface="+mj-lt"/>
                          <a:cs typeface="Arial" panose="020B0604020202020204" pitchFamily="34" charset="0"/>
                        </a:rPr>
                        <a:t>Kemungkinan</a:t>
                      </a:r>
                      <a:r>
                        <a:rPr lang="en-MY" dirty="0">
                          <a:latin typeface="+mj-lt"/>
                          <a:cs typeface="Arial" panose="020B0604020202020204" pitchFamily="34" charset="0"/>
                        </a:rPr>
                        <a:t> Tinggi</a:t>
                      </a:r>
                    </a:p>
                  </a:txBody>
                  <a:tcPr marR="7620" marT="7620" marB="0">
                    <a:solidFill>
                      <a:schemeClr val="accent1">
                        <a:lumMod val="20000"/>
                        <a:lumOff val="80000"/>
                      </a:schemeClr>
                    </a:solidFill>
                  </a:tcPr>
                </a:tc>
                <a:tc>
                  <a:txBody>
                    <a:bodyPr/>
                    <a:lstStyle/>
                    <a:p>
                      <a:pPr algn="just" rtl="0" fontAlgn="t"/>
                      <a:r>
                        <a:rPr lang="en-MY" dirty="0" err="1">
                          <a:latin typeface="+mj-lt"/>
                          <a:cs typeface="Arial" panose="020B0604020202020204" pitchFamily="34" charset="0"/>
                        </a:rPr>
                        <a:t>Kebarangkalian</a:t>
                      </a:r>
                      <a:r>
                        <a:rPr lang="en-MY" dirty="0">
                          <a:latin typeface="+mj-lt"/>
                          <a:cs typeface="Arial" panose="020B0604020202020204" pitchFamily="34" charset="0"/>
                        </a:rPr>
                        <a:t> </a:t>
                      </a:r>
                      <a:r>
                        <a:rPr lang="en-MY" dirty="0" err="1">
                          <a:latin typeface="+mj-lt"/>
                          <a:cs typeface="Arial" panose="020B0604020202020204" pitchFamily="34" charset="0"/>
                        </a:rPr>
                        <a:t>terjadi</a:t>
                      </a:r>
                      <a:r>
                        <a:rPr lang="en-MY" dirty="0">
                          <a:latin typeface="+mj-lt"/>
                          <a:cs typeface="Arial" panose="020B0604020202020204" pitchFamily="34" charset="0"/>
                        </a:rPr>
                        <a:t> </a:t>
                      </a:r>
                      <a:r>
                        <a:rPr lang="en-MY" dirty="0" err="1">
                          <a:latin typeface="+mj-lt"/>
                          <a:cs typeface="Arial" panose="020B0604020202020204" pitchFamily="34" charset="0"/>
                        </a:rPr>
                        <a:t>adalah</a:t>
                      </a:r>
                      <a:r>
                        <a:rPr lang="en-MY" dirty="0">
                          <a:latin typeface="+mj-lt"/>
                          <a:cs typeface="Arial" panose="020B0604020202020204" pitchFamily="34" charset="0"/>
                        </a:rPr>
                        <a:t> </a:t>
                      </a:r>
                      <a:r>
                        <a:rPr lang="en-MY" dirty="0" err="1">
                          <a:latin typeface="+mj-lt"/>
                          <a:cs typeface="Arial" panose="020B0604020202020204" pitchFamily="34" charset="0"/>
                        </a:rPr>
                        <a:t>dalam</a:t>
                      </a:r>
                      <a:r>
                        <a:rPr lang="en-MY" dirty="0">
                          <a:latin typeface="+mj-lt"/>
                          <a:cs typeface="Arial" panose="020B0604020202020204" pitchFamily="34" charset="0"/>
                        </a:rPr>
                        <a:t> </a:t>
                      </a:r>
                      <a:r>
                        <a:rPr lang="en-MY" dirty="0" err="1">
                          <a:latin typeface="+mj-lt"/>
                          <a:cs typeface="Arial" panose="020B0604020202020204" pitchFamily="34" charset="0"/>
                        </a:rPr>
                        <a:t>tempoh</a:t>
                      </a:r>
                      <a:r>
                        <a:rPr lang="en-MY" dirty="0">
                          <a:latin typeface="+mj-lt"/>
                          <a:cs typeface="Arial" panose="020B0604020202020204" pitchFamily="34" charset="0"/>
                        </a:rPr>
                        <a:t> 7-12 </a:t>
                      </a:r>
                      <a:r>
                        <a:rPr lang="en-MY" dirty="0" err="1">
                          <a:latin typeface="+mj-lt"/>
                          <a:cs typeface="Arial" panose="020B0604020202020204" pitchFamily="34" charset="0"/>
                        </a:rPr>
                        <a:t>bulan</a:t>
                      </a:r>
                      <a:r>
                        <a:rPr lang="en-MY" dirty="0">
                          <a:latin typeface="+mj-lt"/>
                          <a:cs typeface="Arial" panose="020B0604020202020204" pitchFamily="34" charset="0"/>
                        </a:rPr>
                        <a:t> </a:t>
                      </a:r>
                      <a:r>
                        <a:rPr lang="en-MY" dirty="0" err="1">
                          <a:latin typeface="+mj-lt"/>
                          <a:cs typeface="Arial" panose="020B0604020202020204" pitchFamily="34" charset="0"/>
                        </a:rPr>
                        <a:t>atau</a:t>
                      </a:r>
                      <a:r>
                        <a:rPr lang="en-MY" dirty="0">
                          <a:latin typeface="+mj-lt"/>
                          <a:cs typeface="Arial" panose="020B0604020202020204" pitchFamily="34" charset="0"/>
                        </a:rPr>
                        <a:t> </a:t>
                      </a:r>
                      <a:r>
                        <a:rPr lang="en-MY" dirty="0" err="1">
                          <a:latin typeface="+mj-lt"/>
                          <a:cs typeface="Arial" panose="020B0604020202020204" pitchFamily="34" charset="0"/>
                        </a:rPr>
                        <a:t>ancaman</a:t>
                      </a:r>
                      <a:r>
                        <a:rPr lang="en-MY" dirty="0">
                          <a:latin typeface="+mj-lt"/>
                          <a:cs typeface="Arial" panose="020B0604020202020204" pitchFamily="34" charset="0"/>
                        </a:rPr>
                        <a:t> </a:t>
                      </a:r>
                      <a:r>
                        <a:rPr lang="en-MY" dirty="0" err="1">
                          <a:latin typeface="+mj-lt"/>
                          <a:cs typeface="Arial" panose="020B0604020202020204" pitchFamily="34" charset="0"/>
                        </a:rPr>
                        <a:t>boleh</a:t>
                      </a:r>
                      <a:r>
                        <a:rPr lang="en-MY" dirty="0">
                          <a:latin typeface="+mj-lt"/>
                          <a:cs typeface="Arial" panose="020B0604020202020204" pitchFamily="34" charset="0"/>
                        </a:rPr>
                        <a:t> </a:t>
                      </a:r>
                      <a:r>
                        <a:rPr lang="en-MY" dirty="0" err="1">
                          <a:latin typeface="+mj-lt"/>
                          <a:cs typeface="Arial" panose="020B0604020202020204" pitchFamily="34" charset="0"/>
                        </a:rPr>
                        <a:t>dilaksanakan</a:t>
                      </a:r>
                      <a:r>
                        <a:rPr lang="en-MY" dirty="0">
                          <a:latin typeface="+mj-lt"/>
                          <a:cs typeface="Arial" panose="020B0604020202020204" pitchFamily="34" charset="0"/>
                        </a:rPr>
                        <a:t> </a:t>
                      </a:r>
                      <a:r>
                        <a:rPr lang="en-MY" dirty="0" err="1">
                          <a:latin typeface="+mj-lt"/>
                          <a:cs typeface="Arial" panose="020B0604020202020204" pitchFamily="34" charset="0"/>
                        </a:rPr>
                        <a:t>dengan</a:t>
                      </a:r>
                      <a:r>
                        <a:rPr lang="en-MY" dirty="0">
                          <a:latin typeface="+mj-lt"/>
                          <a:cs typeface="Arial" panose="020B0604020202020204" pitchFamily="34" charset="0"/>
                        </a:rPr>
                        <a:t> </a:t>
                      </a:r>
                      <a:r>
                        <a:rPr lang="en-MY" dirty="0" err="1">
                          <a:latin typeface="+mj-lt"/>
                          <a:cs typeface="Arial" panose="020B0604020202020204" pitchFamily="34" charset="0"/>
                        </a:rPr>
                        <a:t>menggunakan</a:t>
                      </a:r>
                      <a:r>
                        <a:rPr lang="en-MY" dirty="0">
                          <a:latin typeface="+mj-lt"/>
                          <a:cs typeface="Arial" panose="020B0604020202020204" pitchFamily="34" charset="0"/>
                        </a:rPr>
                        <a:t> </a:t>
                      </a:r>
                      <a:r>
                        <a:rPr lang="en-MY" dirty="0" err="1">
                          <a:latin typeface="+mj-lt"/>
                          <a:cs typeface="Arial" panose="020B0604020202020204" pitchFamily="34" charset="0"/>
                        </a:rPr>
                        <a:t>pengetahuan</a:t>
                      </a:r>
                      <a:r>
                        <a:rPr lang="en-MY" dirty="0">
                          <a:latin typeface="+mj-lt"/>
                          <a:cs typeface="Arial" panose="020B0604020202020204" pitchFamily="34" charset="0"/>
                        </a:rPr>
                        <a:t> </a:t>
                      </a:r>
                      <a:r>
                        <a:rPr lang="en-MY" dirty="0" err="1">
                          <a:latin typeface="+mj-lt"/>
                          <a:cs typeface="Arial" panose="020B0604020202020204" pitchFamily="34" charset="0"/>
                        </a:rPr>
                        <a:t>atau</a:t>
                      </a:r>
                      <a:r>
                        <a:rPr lang="en-MY" dirty="0">
                          <a:latin typeface="+mj-lt"/>
                          <a:cs typeface="Arial" panose="020B0604020202020204" pitchFamily="34" charset="0"/>
                        </a:rPr>
                        <a:t> </a:t>
                      </a:r>
                      <a:r>
                        <a:rPr lang="en-MY" dirty="0" err="1">
                          <a:latin typeface="+mj-lt"/>
                          <a:cs typeface="Arial" panose="020B0604020202020204" pitchFamily="34" charset="0"/>
                        </a:rPr>
                        <a:t>sumber</a:t>
                      </a:r>
                      <a:r>
                        <a:rPr lang="en-MY" dirty="0">
                          <a:latin typeface="+mj-lt"/>
                          <a:cs typeface="Arial" panose="020B0604020202020204" pitchFamily="34" charset="0"/>
                        </a:rPr>
                        <a:t> yang </a:t>
                      </a:r>
                      <a:r>
                        <a:rPr lang="en-MY" dirty="0" err="1">
                          <a:latin typeface="+mj-lt"/>
                          <a:cs typeface="Arial" panose="020B0604020202020204" pitchFamily="34" charset="0"/>
                        </a:rPr>
                        <a:t>rendah</a:t>
                      </a:r>
                      <a:endParaRPr lang="en-MY" dirty="0">
                        <a:latin typeface="+mj-lt"/>
                        <a:cs typeface="Arial" panose="020B0604020202020204" pitchFamily="34" charset="0"/>
                      </a:endParaRPr>
                    </a:p>
                  </a:txBody>
                  <a:tcPr marR="7620" marT="7620" marB="0">
                    <a:solidFill>
                      <a:schemeClr val="accent1">
                        <a:lumMod val="20000"/>
                        <a:lumOff val="80000"/>
                      </a:schemeClr>
                    </a:solidFill>
                  </a:tcPr>
                </a:tc>
                <a:extLst>
                  <a:ext uri="{0D108BD9-81ED-4DB2-BD59-A6C34878D82A}">
                    <a16:rowId xmlns:a16="http://schemas.microsoft.com/office/drawing/2014/main" val="849439425"/>
                  </a:ext>
                </a:extLst>
              </a:tr>
              <a:tr h="1104900">
                <a:tc>
                  <a:txBody>
                    <a:bodyPr/>
                    <a:lstStyle/>
                    <a:p>
                      <a:pPr algn="ctr" rtl="0" fontAlgn="t"/>
                      <a:r>
                        <a:rPr lang="en-MY" b="1" dirty="0">
                          <a:latin typeface="+mj-lt"/>
                          <a:cs typeface="Arial" panose="020B0604020202020204" pitchFamily="34" charset="0"/>
                        </a:rPr>
                        <a:t>3</a:t>
                      </a:r>
                    </a:p>
                  </a:txBody>
                  <a:tcPr marL="7620" marR="7620" marT="7620" marB="0">
                    <a:solidFill>
                      <a:schemeClr val="accent1">
                        <a:lumMod val="20000"/>
                        <a:lumOff val="80000"/>
                      </a:schemeClr>
                    </a:solidFill>
                  </a:tcPr>
                </a:tc>
                <a:tc>
                  <a:txBody>
                    <a:bodyPr/>
                    <a:lstStyle/>
                    <a:p>
                      <a:pPr algn="just" rtl="0" fontAlgn="t"/>
                      <a:r>
                        <a:rPr lang="en-MY" dirty="0">
                          <a:latin typeface="+mj-lt"/>
                          <a:cs typeface="Arial" panose="020B0604020202020204" pitchFamily="34" charset="0"/>
                        </a:rPr>
                        <a:t>Ada </a:t>
                      </a:r>
                      <a:r>
                        <a:rPr lang="en-MY" dirty="0" err="1">
                          <a:latin typeface="+mj-lt"/>
                          <a:cs typeface="Arial" panose="020B0604020202020204" pitchFamily="34" charset="0"/>
                        </a:rPr>
                        <a:t>Kemungkinan</a:t>
                      </a:r>
                      <a:endParaRPr lang="en-MY" dirty="0">
                        <a:latin typeface="+mj-lt"/>
                        <a:cs typeface="Arial" panose="020B0604020202020204" pitchFamily="34" charset="0"/>
                      </a:endParaRPr>
                    </a:p>
                  </a:txBody>
                  <a:tcPr marR="7620" marT="7620" marB="0">
                    <a:solidFill>
                      <a:schemeClr val="accent1">
                        <a:lumMod val="20000"/>
                        <a:lumOff val="80000"/>
                      </a:schemeClr>
                    </a:solidFill>
                  </a:tcPr>
                </a:tc>
                <a:tc>
                  <a:txBody>
                    <a:bodyPr/>
                    <a:lstStyle/>
                    <a:p>
                      <a:pPr algn="just" rtl="0" fontAlgn="t"/>
                      <a:r>
                        <a:rPr lang="en-MY" dirty="0" err="1">
                          <a:latin typeface="+mj-lt"/>
                          <a:cs typeface="Arial" panose="020B0604020202020204" pitchFamily="34" charset="0"/>
                        </a:rPr>
                        <a:t>Kebarangkalian</a:t>
                      </a:r>
                      <a:r>
                        <a:rPr lang="en-MY" dirty="0">
                          <a:latin typeface="+mj-lt"/>
                          <a:cs typeface="Arial" panose="020B0604020202020204" pitchFamily="34" charset="0"/>
                        </a:rPr>
                        <a:t> </a:t>
                      </a:r>
                      <a:r>
                        <a:rPr lang="en-MY" dirty="0" err="1">
                          <a:latin typeface="+mj-lt"/>
                          <a:cs typeface="Arial" panose="020B0604020202020204" pitchFamily="34" charset="0"/>
                        </a:rPr>
                        <a:t>terjadi</a:t>
                      </a:r>
                      <a:r>
                        <a:rPr lang="en-MY" dirty="0">
                          <a:latin typeface="+mj-lt"/>
                          <a:cs typeface="Arial" panose="020B0604020202020204" pitchFamily="34" charset="0"/>
                        </a:rPr>
                        <a:t> </a:t>
                      </a:r>
                      <a:r>
                        <a:rPr lang="en-MY" dirty="0" err="1">
                          <a:latin typeface="+mj-lt"/>
                          <a:cs typeface="Arial" panose="020B0604020202020204" pitchFamily="34" charset="0"/>
                        </a:rPr>
                        <a:t>adalah</a:t>
                      </a:r>
                      <a:r>
                        <a:rPr lang="en-MY" dirty="0">
                          <a:latin typeface="+mj-lt"/>
                          <a:cs typeface="Arial" panose="020B0604020202020204" pitchFamily="34" charset="0"/>
                        </a:rPr>
                        <a:t> </a:t>
                      </a:r>
                      <a:r>
                        <a:rPr lang="en-MY" dirty="0" err="1">
                          <a:latin typeface="+mj-lt"/>
                          <a:cs typeface="Arial" panose="020B0604020202020204" pitchFamily="34" charset="0"/>
                        </a:rPr>
                        <a:t>dalam</a:t>
                      </a:r>
                      <a:r>
                        <a:rPr lang="en-MY" dirty="0">
                          <a:latin typeface="+mj-lt"/>
                          <a:cs typeface="Arial" panose="020B0604020202020204" pitchFamily="34" charset="0"/>
                        </a:rPr>
                        <a:t> </a:t>
                      </a:r>
                      <a:r>
                        <a:rPr lang="en-MY" dirty="0" err="1">
                          <a:latin typeface="+mj-lt"/>
                          <a:cs typeface="Arial" panose="020B0604020202020204" pitchFamily="34" charset="0"/>
                        </a:rPr>
                        <a:t>tempoh</a:t>
                      </a:r>
                      <a:r>
                        <a:rPr lang="en-MY" dirty="0">
                          <a:latin typeface="+mj-lt"/>
                          <a:cs typeface="Arial" panose="020B0604020202020204" pitchFamily="34" charset="0"/>
                        </a:rPr>
                        <a:t> 13-35 </a:t>
                      </a:r>
                      <a:r>
                        <a:rPr lang="en-MY" dirty="0" err="1">
                          <a:latin typeface="+mj-lt"/>
                          <a:cs typeface="Arial" panose="020B0604020202020204" pitchFamily="34" charset="0"/>
                        </a:rPr>
                        <a:t>bulan</a:t>
                      </a:r>
                      <a:r>
                        <a:rPr lang="en-MY" dirty="0">
                          <a:latin typeface="+mj-lt"/>
                          <a:cs typeface="Arial" panose="020B0604020202020204" pitchFamily="34" charset="0"/>
                        </a:rPr>
                        <a:t> </a:t>
                      </a:r>
                      <a:r>
                        <a:rPr lang="en-MY" dirty="0" err="1">
                          <a:latin typeface="+mj-lt"/>
                          <a:cs typeface="Arial" panose="020B0604020202020204" pitchFamily="34" charset="0"/>
                        </a:rPr>
                        <a:t>atau</a:t>
                      </a:r>
                      <a:r>
                        <a:rPr lang="en-MY" dirty="0">
                          <a:latin typeface="+mj-lt"/>
                          <a:cs typeface="Arial" panose="020B0604020202020204" pitchFamily="34" charset="0"/>
                        </a:rPr>
                        <a:t> </a:t>
                      </a:r>
                      <a:r>
                        <a:rPr lang="en-MY" dirty="0" err="1">
                          <a:latin typeface="+mj-lt"/>
                          <a:cs typeface="Arial" panose="020B0604020202020204" pitchFamily="34" charset="0"/>
                        </a:rPr>
                        <a:t>ancaman</a:t>
                      </a:r>
                      <a:r>
                        <a:rPr lang="en-MY" dirty="0">
                          <a:latin typeface="+mj-lt"/>
                          <a:cs typeface="Arial" panose="020B0604020202020204" pitchFamily="34" charset="0"/>
                        </a:rPr>
                        <a:t> </a:t>
                      </a:r>
                      <a:r>
                        <a:rPr lang="en-MY" dirty="0" err="1">
                          <a:latin typeface="+mj-lt"/>
                          <a:cs typeface="Arial" panose="020B0604020202020204" pitchFamily="34" charset="0"/>
                        </a:rPr>
                        <a:t>boleh</a:t>
                      </a:r>
                      <a:r>
                        <a:rPr lang="en-MY" dirty="0">
                          <a:latin typeface="+mj-lt"/>
                          <a:cs typeface="Arial" panose="020B0604020202020204" pitchFamily="34" charset="0"/>
                        </a:rPr>
                        <a:t> </a:t>
                      </a:r>
                      <a:r>
                        <a:rPr lang="en-MY" dirty="0" err="1">
                          <a:latin typeface="+mj-lt"/>
                          <a:cs typeface="Arial" panose="020B0604020202020204" pitchFamily="34" charset="0"/>
                        </a:rPr>
                        <a:t>dilaksanakan</a:t>
                      </a:r>
                      <a:r>
                        <a:rPr lang="en-MY" dirty="0">
                          <a:latin typeface="+mj-lt"/>
                          <a:cs typeface="Arial" panose="020B0604020202020204" pitchFamily="34" charset="0"/>
                        </a:rPr>
                        <a:t> </a:t>
                      </a:r>
                      <a:r>
                        <a:rPr lang="en-MY" dirty="0" err="1">
                          <a:latin typeface="+mj-lt"/>
                          <a:cs typeface="Arial" panose="020B0604020202020204" pitchFamily="34" charset="0"/>
                        </a:rPr>
                        <a:t>dengan</a:t>
                      </a:r>
                      <a:r>
                        <a:rPr lang="en-MY" dirty="0">
                          <a:latin typeface="+mj-lt"/>
                          <a:cs typeface="Arial" panose="020B0604020202020204" pitchFamily="34" charset="0"/>
                        </a:rPr>
                        <a:t> </a:t>
                      </a:r>
                      <a:r>
                        <a:rPr lang="en-MY" dirty="0" err="1">
                          <a:latin typeface="+mj-lt"/>
                          <a:cs typeface="Arial" panose="020B0604020202020204" pitchFamily="34" charset="0"/>
                        </a:rPr>
                        <a:t>menggunakan</a:t>
                      </a:r>
                      <a:r>
                        <a:rPr lang="en-MY" dirty="0">
                          <a:latin typeface="+mj-lt"/>
                          <a:cs typeface="Arial" panose="020B0604020202020204" pitchFamily="34" charset="0"/>
                        </a:rPr>
                        <a:t> </a:t>
                      </a:r>
                      <a:r>
                        <a:rPr lang="en-MY" dirty="0" err="1">
                          <a:latin typeface="+mj-lt"/>
                          <a:cs typeface="Arial" panose="020B0604020202020204" pitchFamily="34" charset="0"/>
                        </a:rPr>
                        <a:t>pengetahuan</a:t>
                      </a:r>
                      <a:r>
                        <a:rPr lang="en-MY" dirty="0">
                          <a:latin typeface="+mj-lt"/>
                          <a:cs typeface="Arial" panose="020B0604020202020204" pitchFamily="34" charset="0"/>
                        </a:rPr>
                        <a:t> </a:t>
                      </a:r>
                      <a:r>
                        <a:rPr lang="en-MY" dirty="0" err="1">
                          <a:latin typeface="+mj-lt"/>
                          <a:cs typeface="Arial" panose="020B0604020202020204" pitchFamily="34" charset="0"/>
                        </a:rPr>
                        <a:t>atau</a:t>
                      </a:r>
                      <a:r>
                        <a:rPr lang="en-MY" dirty="0">
                          <a:latin typeface="+mj-lt"/>
                          <a:cs typeface="Arial" panose="020B0604020202020204" pitchFamily="34" charset="0"/>
                        </a:rPr>
                        <a:t> </a:t>
                      </a:r>
                      <a:r>
                        <a:rPr lang="en-MY" dirty="0" err="1">
                          <a:latin typeface="+mj-lt"/>
                          <a:cs typeface="Arial" panose="020B0604020202020204" pitchFamily="34" charset="0"/>
                        </a:rPr>
                        <a:t>sumber</a:t>
                      </a:r>
                      <a:r>
                        <a:rPr lang="en-MY" dirty="0">
                          <a:latin typeface="+mj-lt"/>
                          <a:cs typeface="Arial" panose="020B0604020202020204" pitchFamily="34" charset="0"/>
                        </a:rPr>
                        <a:t> yang </a:t>
                      </a:r>
                      <a:r>
                        <a:rPr lang="en-MY" dirty="0" err="1">
                          <a:latin typeface="+mj-lt"/>
                          <a:cs typeface="Arial" panose="020B0604020202020204" pitchFamily="34" charset="0"/>
                        </a:rPr>
                        <a:t>sederhana</a:t>
                      </a:r>
                      <a:endParaRPr lang="en-MY" dirty="0">
                        <a:latin typeface="+mj-lt"/>
                        <a:cs typeface="Arial" panose="020B0604020202020204" pitchFamily="34" charset="0"/>
                      </a:endParaRPr>
                    </a:p>
                  </a:txBody>
                  <a:tcPr marR="7620" marT="7620" marB="0">
                    <a:solidFill>
                      <a:schemeClr val="accent1">
                        <a:lumMod val="20000"/>
                        <a:lumOff val="80000"/>
                      </a:schemeClr>
                    </a:solidFill>
                  </a:tcPr>
                </a:tc>
                <a:extLst>
                  <a:ext uri="{0D108BD9-81ED-4DB2-BD59-A6C34878D82A}">
                    <a16:rowId xmlns:a16="http://schemas.microsoft.com/office/drawing/2014/main" val="1074231007"/>
                  </a:ext>
                </a:extLst>
              </a:tr>
              <a:tr h="830580">
                <a:tc>
                  <a:txBody>
                    <a:bodyPr/>
                    <a:lstStyle/>
                    <a:p>
                      <a:pPr algn="ctr" rtl="0" fontAlgn="t"/>
                      <a:r>
                        <a:rPr lang="en-MY" b="1" dirty="0">
                          <a:latin typeface="+mj-lt"/>
                          <a:cs typeface="Arial" panose="020B0604020202020204" pitchFamily="34" charset="0"/>
                        </a:rPr>
                        <a:t>2</a:t>
                      </a:r>
                    </a:p>
                  </a:txBody>
                  <a:tcPr marL="7620" marR="7620" marT="7620" marB="0">
                    <a:solidFill>
                      <a:schemeClr val="accent1">
                        <a:lumMod val="20000"/>
                        <a:lumOff val="80000"/>
                      </a:schemeClr>
                    </a:solidFill>
                  </a:tcPr>
                </a:tc>
                <a:tc>
                  <a:txBody>
                    <a:bodyPr/>
                    <a:lstStyle/>
                    <a:p>
                      <a:pPr algn="just" rtl="0" fontAlgn="t"/>
                      <a:r>
                        <a:rPr lang="en-MY">
                          <a:latin typeface="+mj-lt"/>
                          <a:cs typeface="Arial" panose="020B0604020202020204" pitchFamily="34" charset="0"/>
                        </a:rPr>
                        <a:t>Kemungkinan Rendah</a:t>
                      </a:r>
                    </a:p>
                  </a:txBody>
                  <a:tcPr marR="7620" marT="7620" marB="0">
                    <a:solidFill>
                      <a:schemeClr val="accent1">
                        <a:lumMod val="20000"/>
                        <a:lumOff val="80000"/>
                      </a:schemeClr>
                    </a:solidFill>
                  </a:tcPr>
                </a:tc>
                <a:tc>
                  <a:txBody>
                    <a:bodyPr/>
                    <a:lstStyle/>
                    <a:p>
                      <a:pPr algn="just" rtl="0" fontAlgn="t"/>
                      <a:r>
                        <a:rPr lang="en-MY" dirty="0" err="1">
                          <a:latin typeface="+mj-lt"/>
                          <a:cs typeface="Arial" panose="020B0604020202020204" pitchFamily="34" charset="0"/>
                        </a:rPr>
                        <a:t>Kebarangkalian</a:t>
                      </a:r>
                      <a:r>
                        <a:rPr lang="en-MY" dirty="0">
                          <a:latin typeface="+mj-lt"/>
                          <a:cs typeface="Arial" panose="020B0604020202020204" pitchFamily="34" charset="0"/>
                        </a:rPr>
                        <a:t> </a:t>
                      </a:r>
                      <a:r>
                        <a:rPr lang="en-MY" dirty="0" err="1">
                          <a:latin typeface="+mj-lt"/>
                          <a:cs typeface="Arial" panose="020B0604020202020204" pitchFamily="34" charset="0"/>
                        </a:rPr>
                        <a:t>terjadi</a:t>
                      </a:r>
                      <a:r>
                        <a:rPr lang="en-MY" dirty="0">
                          <a:latin typeface="+mj-lt"/>
                          <a:cs typeface="Arial" panose="020B0604020202020204" pitchFamily="34" charset="0"/>
                        </a:rPr>
                        <a:t> </a:t>
                      </a:r>
                      <a:r>
                        <a:rPr lang="en-MY" dirty="0" err="1">
                          <a:latin typeface="+mj-lt"/>
                          <a:cs typeface="Arial" panose="020B0604020202020204" pitchFamily="34" charset="0"/>
                        </a:rPr>
                        <a:t>adalah</a:t>
                      </a:r>
                      <a:r>
                        <a:rPr lang="en-MY" dirty="0">
                          <a:latin typeface="+mj-lt"/>
                          <a:cs typeface="Arial" panose="020B0604020202020204" pitchFamily="34" charset="0"/>
                        </a:rPr>
                        <a:t> </a:t>
                      </a:r>
                      <a:r>
                        <a:rPr lang="en-MY" dirty="0" err="1">
                          <a:latin typeface="+mj-lt"/>
                          <a:cs typeface="Arial" panose="020B0604020202020204" pitchFamily="34" charset="0"/>
                        </a:rPr>
                        <a:t>dalam</a:t>
                      </a:r>
                      <a:r>
                        <a:rPr lang="en-MY" dirty="0">
                          <a:latin typeface="+mj-lt"/>
                          <a:cs typeface="Arial" panose="020B0604020202020204" pitchFamily="34" charset="0"/>
                        </a:rPr>
                        <a:t> </a:t>
                      </a:r>
                      <a:r>
                        <a:rPr lang="en-MY" dirty="0" err="1">
                          <a:latin typeface="+mj-lt"/>
                          <a:cs typeface="Arial" panose="020B0604020202020204" pitchFamily="34" charset="0"/>
                        </a:rPr>
                        <a:t>tempoh</a:t>
                      </a:r>
                      <a:r>
                        <a:rPr lang="en-MY" dirty="0">
                          <a:latin typeface="+mj-lt"/>
                          <a:cs typeface="Arial" panose="020B0604020202020204" pitchFamily="34" charset="0"/>
                        </a:rPr>
                        <a:t> 3-5 </a:t>
                      </a:r>
                      <a:r>
                        <a:rPr lang="en-MY" dirty="0" err="1">
                          <a:latin typeface="+mj-lt"/>
                          <a:cs typeface="Arial" panose="020B0604020202020204" pitchFamily="34" charset="0"/>
                        </a:rPr>
                        <a:t>tahun</a:t>
                      </a:r>
                      <a:r>
                        <a:rPr lang="en-MY" dirty="0">
                          <a:latin typeface="+mj-lt"/>
                          <a:cs typeface="Arial" panose="020B0604020202020204" pitchFamily="34" charset="0"/>
                        </a:rPr>
                        <a:t> </a:t>
                      </a:r>
                      <a:r>
                        <a:rPr lang="en-MY" dirty="0" err="1">
                          <a:latin typeface="+mj-lt"/>
                          <a:cs typeface="Arial" panose="020B0604020202020204" pitchFamily="34" charset="0"/>
                        </a:rPr>
                        <a:t>atau</a:t>
                      </a:r>
                      <a:r>
                        <a:rPr lang="en-MY" dirty="0">
                          <a:latin typeface="+mj-lt"/>
                          <a:cs typeface="Arial" panose="020B0604020202020204" pitchFamily="34" charset="0"/>
                        </a:rPr>
                        <a:t> </a:t>
                      </a:r>
                      <a:r>
                        <a:rPr lang="en-MY" dirty="0" err="1">
                          <a:latin typeface="+mj-lt"/>
                          <a:cs typeface="Arial" panose="020B0604020202020204" pitchFamily="34" charset="0"/>
                        </a:rPr>
                        <a:t>ancaman</a:t>
                      </a:r>
                      <a:r>
                        <a:rPr lang="en-MY" dirty="0">
                          <a:latin typeface="+mj-lt"/>
                          <a:cs typeface="Arial" panose="020B0604020202020204" pitchFamily="34" charset="0"/>
                        </a:rPr>
                        <a:t> </a:t>
                      </a:r>
                      <a:r>
                        <a:rPr lang="en-MY" dirty="0" err="1">
                          <a:latin typeface="+mj-lt"/>
                          <a:cs typeface="Arial" panose="020B0604020202020204" pitchFamily="34" charset="0"/>
                        </a:rPr>
                        <a:t>dilaksanakan</a:t>
                      </a:r>
                      <a:r>
                        <a:rPr lang="en-MY" dirty="0">
                          <a:latin typeface="+mj-lt"/>
                          <a:cs typeface="Arial" panose="020B0604020202020204" pitchFamily="34" charset="0"/>
                        </a:rPr>
                        <a:t> </a:t>
                      </a:r>
                      <a:r>
                        <a:rPr lang="en-MY" dirty="0" err="1">
                          <a:latin typeface="+mj-lt"/>
                          <a:cs typeface="Arial" panose="020B0604020202020204" pitchFamily="34" charset="0"/>
                        </a:rPr>
                        <a:t>dengan</a:t>
                      </a:r>
                      <a:r>
                        <a:rPr lang="en-MY" dirty="0">
                          <a:latin typeface="+mj-lt"/>
                          <a:cs typeface="Arial" panose="020B0604020202020204" pitchFamily="34" charset="0"/>
                        </a:rPr>
                        <a:t> </a:t>
                      </a:r>
                      <a:r>
                        <a:rPr lang="en-MY" dirty="0" err="1">
                          <a:latin typeface="+mj-lt"/>
                          <a:cs typeface="Arial" panose="020B0604020202020204" pitchFamily="34" charset="0"/>
                        </a:rPr>
                        <a:t>menggunakan</a:t>
                      </a:r>
                      <a:r>
                        <a:rPr lang="en-MY" dirty="0">
                          <a:latin typeface="+mj-lt"/>
                          <a:cs typeface="Arial" panose="020B0604020202020204" pitchFamily="34" charset="0"/>
                        </a:rPr>
                        <a:t> </a:t>
                      </a:r>
                      <a:r>
                        <a:rPr lang="en-MY" dirty="0" err="1">
                          <a:latin typeface="+mj-lt"/>
                          <a:cs typeface="Arial" panose="020B0604020202020204" pitchFamily="34" charset="0"/>
                        </a:rPr>
                        <a:t>pengetahuan</a:t>
                      </a:r>
                      <a:r>
                        <a:rPr lang="en-MY" dirty="0">
                          <a:latin typeface="+mj-lt"/>
                          <a:cs typeface="Arial" panose="020B0604020202020204" pitchFamily="34" charset="0"/>
                        </a:rPr>
                        <a:t> </a:t>
                      </a:r>
                      <a:r>
                        <a:rPr lang="en-MY" dirty="0" err="1">
                          <a:latin typeface="+mj-lt"/>
                          <a:cs typeface="Arial" panose="020B0604020202020204" pitchFamily="34" charset="0"/>
                        </a:rPr>
                        <a:t>atau</a:t>
                      </a:r>
                      <a:r>
                        <a:rPr lang="en-MY" dirty="0">
                          <a:latin typeface="+mj-lt"/>
                          <a:cs typeface="Arial" panose="020B0604020202020204" pitchFamily="34" charset="0"/>
                        </a:rPr>
                        <a:t> </a:t>
                      </a:r>
                      <a:r>
                        <a:rPr lang="en-MY" dirty="0" err="1">
                          <a:latin typeface="+mj-lt"/>
                          <a:cs typeface="Arial" panose="020B0604020202020204" pitchFamily="34" charset="0"/>
                        </a:rPr>
                        <a:t>sumber</a:t>
                      </a:r>
                      <a:r>
                        <a:rPr lang="en-MY" dirty="0">
                          <a:latin typeface="+mj-lt"/>
                          <a:cs typeface="Arial" panose="020B0604020202020204" pitchFamily="34" charset="0"/>
                        </a:rPr>
                        <a:t> yang </a:t>
                      </a:r>
                      <a:r>
                        <a:rPr lang="en-MY" dirty="0" err="1">
                          <a:latin typeface="+mj-lt"/>
                          <a:cs typeface="Arial" panose="020B0604020202020204" pitchFamily="34" charset="0"/>
                        </a:rPr>
                        <a:t>khusus</a:t>
                      </a:r>
                      <a:endParaRPr lang="en-MY" dirty="0">
                        <a:latin typeface="+mj-lt"/>
                        <a:cs typeface="Arial" panose="020B0604020202020204" pitchFamily="34" charset="0"/>
                      </a:endParaRPr>
                    </a:p>
                  </a:txBody>
                  <a:tcPr marR="7620" marT="7620" marB="0">
                    <a:solidFill>
                      <a:schemeClr val="accent1">
                        <a:lumMod val="20000"/>
                        <a:lumOff val="80000"/>
                      </a:schemeClr>
                    </a:solidFill>
                  </a:tcPr>
                </a:tc>
                <a:extLst>
                  <a:ext uri="{0D108BD9-81ED-4DB2-BD59-A6C34878D82A}">
                    <a16:rowId xmlns:a16="http://schemas.microsoft.com/office/drawing/2014/main" val="3240209561"/>
                  </a:ext>
                </a:extLst>
              </a:tr>
              <a:tr h="0">
                <a:tc>
                  <a:txBody>
                    <a:bodyPr/>
                    <a:lstStyle/>
                    <a:p>
                      <a:pPr algn="ctr" rtl="0" fontAlgn="t"/>
                      <a:r>
                        <a:rPr lang="en-MY" b="1" dirty="0">
                          <a:latin typeface="+mj-lt"/>
                          <a:cs typeface="Arial" panose="020B0604020202020204" pitchFamily="34" charset="0"/>
                        </a:rPr>
                        <a:t>1</a:t>
                      </a:r>
                    </a:p>
                  </a:txBody>
                  <a:tcPr marL="7620" marR="7620" marT="7620" marB="0">
                    <a:solidFill>
                      <a:schemeClr val="accent1">
                        <a:lumMod val="20000"/>
                        <a:lumOff val="80000"/>
                      </a:schemeClr>
                    </a:solidFill>
                  </a:tcPr>
                </a:tc>
                <a:tc>
                  <a:txBody>
                    <a:bodyPr/>
                    <a:lstStyle/>
                    <a:p>
                      <a:pPr algn="just" rtl="0" fontAlgn="t"/>
                      <a:r>
                        <a:rPr lang="en-MY">
                          <a:latin typeface="+mj-lt"/>
                          <a:cs typeface="Arial" panose="020B0604020202020204" pitchFamily="34" charset="0"/>
                        </a:rPr>
                        <a:t>Jarang</a:t>
                      </a:r>
                    </a:p>
                  </a:txBody>
                  <a:tcPr marR="7620" marT="7620" marB="0">
                    <a:solidFill>
                      <a:schemeClr val="accent1">
                        <a:lumMod val="20000"/>
                        <a:lumOff val="80000"/>
                      </a:schemeClr>
                    </a:solidFill>
                  </a:tcPr>
                </a:tc>
                <a:tc>
                  <a:txBody>
                    <a:bodyPr/>
                    <a:lstStyle/>
                    <a:p>
                      <a:pPr algn="just" rtl="0" fontAlgn="t"/>
                      <a:r>
                        <a:rPr lang="en-MY" dirty="0" err="1">
                          <a:latin typeface="+mj-lt"/>
                          <a:cs typeface="Arial" panose="020B0604020202020204" pitchFamily="34" charset="0"/>
                        </a:rPr>
                        <a:t>Ancaman</a:t>
                      </a:r>
                      <a:r>
                        <a:rPr lang="en-MY" dirty="0">
                          <a:latin typeface="+mj-lt"/>
                          <a:cs typeface="Arial" panose="020B0604020202020204" pitchFamily="34" charset="0"/>
                        </a:rPr>
                        <a:t> </a:t>
                      </a:r>
                      <a:r>
                        <a:rPr lang="en-MY" dirty="0" err="1">
                          <a:latin typeface="+mj-lt"/>
                          <a:cs typeface="Arial" panose="020B0604020202020204" pitchFamily="34" charset="0"/>
                        </a:rPr>
                        <a:t>akan</a:t>
                      </a:r>
                      <a:r>
                        <a:rPr lang="en-MY" dirty="0">
                          <a:latin typeface="+mj-lt"/>
                          <a:cs typeface="Arial" panose="020B0604020202020204" pitchFamily="34" charset="0"/>
                        </a:rPr>
                        <a:t> </a:t>
                      </a:r>
                      <a:r>
                        <a:rPr lang="en-MY" dirty="0" err="1">
                          <a:latin typeface="+mj-lt"/>
                          <a:cs typeface="Arial" panose="020B0604020202020204" pitchFamily="34" charset="0"/>
                        </a:rPr>
                        <a:t>terjadi</a:t>
                      </a:r>
                      <a:r>
                        <a:rPr lang="en-MY" dirty="0">
                          <a:latin typeface="+mj-lt"/>
                          <a:cs typeface="Arial" panose="020B0604020202020204" pitchFamily="34" charset="0"/>
                        </a:rPr>
                        <a:t> </a:t>
                      </a:r>
                      <a:r>
                        <a:rPr lang="en-MY" dirty="0" err="1">
                          <a:latin typeface="+mj-lt"/>
                          <a:cs typeface="Arial" panose="020B0604020202020204" pitchFamily="34" charset="0"/>
                        </a:rPr>
                        <a:t>selepas</a:t>
                      </a:r>
                      <a:r>
                        <a:rPr lang="en-MY" dirty="0">
                          <a:latin typeface="+mj-lt"/>
                          <a:cs typeface="Arial" panose="020B0604020202020204" pitchFamily="34" charset="0"/>
                        </a:rPr>
                        <a:t> </a:t>
                      </a:r>
                      <a:r>
                        <a:rPr lang="en-MY" dirty="0" err="1">
                          <a:latin typeface="+mj-lt"/>
                          <a:cs typeface="Arial" panose="020B0604020202020204" pitchFamily="34" charset="0"/>
                        </a:rPr>
                        <a:t>tempoh</a:t>
                      </a:r>
                      <a:r>
                        <a:rPr lang="en-MY" dirty="0">
                          <a:latin typeface="+mj-lt"/>
                          <a:cs typeface="Arial" panose="020B0604020202020204" pitchFamily="34" charset="0"/>
                        </a:rPr>
                        <a:t> 5 </a:t>
                      </a:r>
                      <a:r>
                        <a:rPr lang="en-MY" dirty="0" err="1">
                          <a:latin typeface="+mj-lt"/>
                          <a:cs typeface="Arial" panose="020B0604020202020204" pitchFamily="34" charset="0"/>
                        </a:rPr>
                        <a:t>tahun</a:t>
                      </a:r>
                      <a:r>
                        <a:rPr lang="en-MY" dirty="0">
                          <a:latin typeface="+mj-lt"/>
                          <a:cs typeface="Arial" panose="020B0604020202020204" pitchFamily="34" charset="0"/>
                        </a:rPr>
                        <a:t> </a:t>
                      </a:r>
                      <a:r>
                        <a:rPr lang="en-MY" dirty="0" err="1">
                          <a:latin typeface="+mj-lt"/>
                          <a:cs typeface="Arial" panose="020B0604020202020204" pitchFamily="34" charset="0"/>
                        </a:rPr>
                        <a:t>atau</a:t>
                      </a:r>
                      <a:r>
                        <a:rPr lang="en-MY" dirty="0">
                          <a:latin typeface="+mj-lt"/>
                          <a:cs typeface="Arial" panose="020B0604020202020204" pitchFamily="34" charset="0"/>
                        </a:rPr>
                        <a:t> </a:t>
                      </a:r>
                      <a:r>
                        <a:rPr lang="en-MY" dirty="0" err="1">
                          <a:latin typeface="+mj-lt"/>
                          <a:cs typeface="Arial" panose="020B0604020202020204" pitchFamily="34" charset="0"/>
                        </a:rPr>
                        <a:t>ancaman</a:t>
                      </a:r>
                      <a:r>
                        <a:rPr lang="en-MY" dirty="0">
                          <a:latin typeface="+mj-lt"/>
                          <a:cs typeface="Arial" panose="020B0604020202020204" pitchFamily="34" charset="0"/>
                        </a:rPr>
                        <a:t> </a:t>
                      </a:r>
                      <a:r>
                        <a:rPr lang="en-MY" dirty="0" err="1">
                          <a:latin typeface="+mj-lt"/>
                          <a:cs typeface="Arial" panose="020B0604020202020204" pitchFamily="34" charset="0"/>
                        </a:rPr>
                        <a:t>sukar</a:t>
                      </a:r>
                      <a:r>
                        <a:rPr lang="en-MY" dirty="0">
                          <a:latin typeface="+mj-lt"/>
                          <a:cs typeface="Arial" panose="020B0604020202020204" pitchFamily="34" charset="0"/>
                        </a:rPr>
                        <a:t> </a:t>
                      </a:r>
                      <a:r>
                        <a:rPr lang="en-MY" dirty="0" err="1">
                          <a:latin typeface="+mj-lt"/>
                          <a:cs typeface="Arial" panose="020B0604020202020204" pitchFamily="34" charset="0"/>
                        </a:rPr>
                        <a:t>dilaksanakan</a:t>
                      </a:r>
                      <a:r>
                        <a:rPr lang="en-MY" dirty="0">
                          <a:latin typeface="+mj-lt"/>
                          <a:cs typeface="Arial" panose="020B0604020202020204" pitchFamily="34" charset="0"/>
                        </a:rPr>
                        <a:t> </a:t>
                      </a:r>
                    </a:p>
                  </a:txBody>
                  <a:tcPr marR="7620" marT="7620" marB="0">
                    <a:solidFill>
                      <a:schemeClr val="accent1">
                        <a:lumMod val="20000"/>
                        <a:lumOff val="80000"/>
                      </a:schemeClr>
                    </a:solidFill>
                  </a:tcPr>
                </a:tc>
                <a:extLst>
                  <a:ext uri="{0D108BD9-81ED-4DB2-BD59-A6C34878D82A}">
                    <a16:rowId xmlns:a16="http://schemas.microsoft.com/office/drawing/2014/main" val="3777311289"/>
                  </a:ext>
                </a:extLst>
              </a:tr>
            </a:tbl>
          </a:graphicData>
        </a:graphic>
      </p:graphicFrame>
      <p:pic>
        <p:nvPicPr>
          <p:cNvPr id="9" name="Picture 4">
            <a:extLst>
              <a:ext uri="{FF2B5EF4-FFF2-40B4-BE49-F238E27FC236}">
                <a16:creationId xmlns:a16="http://schemas.microsoft.com/office/drawing/2014/main" id="{209CA719-61F5-41BF-A56A-9D9C260BFB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204740">
            <a:off x="453744" y="7461609"/>
            <a:ext cx="18414190" cy="14965715"/>
          </a:xfrm>
          <a:prstGeom prst="rect">
            <a:avLst/>
          </a:prstGeom>
        </p:spPr>
      </p:pic>
      <p:sp>
        <p:nvSpPr>
          <p:cNvPr id="10" name="TextBox 9">
            <a:extLst>
              <a:ext uri="{FF2B5EF4-FFF2-40B4-BE49-F238E27FC236}">
                <a16:creationId xmlns:a16="http://schemas.microsoft.com/office/drawing/2014/main" id="{43BB7176-7676-41F2-8607-204D05017352}"/>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24</a:t>
            </a:r>
          </a:p>
        </p:txBody>
      </p:sp>
      <p:pic>
        <p:nvPicPr>
          <p:cNvPr id="12" name="Picture 2">
            <a:extLst>
              <a:ext uri="{FF2B5EF4-FFF2-40B4-BE49-F238E27FC236}">
                <a16:creationId xmlns:a16="http://schemas.microsoft.com/office/drawing/2014/main" id="{4C4346DB-BEE8-4A53-BBA3-4EF13E4053A1}"/>
              </a:ext>
            </a:extLst>
          </p:cNvPr>
          <p:cNvPicPr>
            <a:picLocks noChangeAspect="1"/>
          </p:cNvPicPr>
          <p:nvPr/>
        </p:nvPicPr>
        <p:blipFill rotWithShape="1">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051" t="77500" r="37175"/>
          <a:stretch/>
        </p:blipFill>
        <p:spPr>
          <a:xfrm>
            <a:off x="12344400" y="0"/>
            <a:ext cx="5943600" cy="2732552"/>
          </a:xfrm>
          <a:prstGeom prst="rect">
            <a:avLst/>
          </a:prstGeom>
        </p:spPr>
      </p:pic>
      <p:graphicFrame>
        <p:nvGraphicFramePr>
          <p:cNvPr id="13" name="Table 12">
            <a:extLst>
              <a:ext uri="{FF2B5EF4-FFF2-40B4-BE49-F238E27FC236}">
                <a16:creationId xmlns:a16="http://schemas.microsoft.com/office/drawing/2014/main" id="{AC33F473-4AEA-4E43-B1BC-634A0E0F459A}"/>
              </a:ext>
            </a:extLst>
          </p:cNvPr>
          <p:cNvGraphicFramePr>
            <a:graphicFrameLocks noGrp="1"/>
          </p:cNvGraphicFramePr>
          <p:nvPr>
            <p:extLst>
              <p:ext uri="{D42A27DB-BD31-4B8C-83A1-F6EECF244321}">
                <p14:modId xmlns:p14="http://schemas.microsoft.com/office/powerpoint/2010/main" val="1918920440"/>
              </p:ext>
            </p:extLst>
          </p:nvPr>
        </p:nvGraphicFramePr>
        <p:xfrm>
          <a:off x="9299424" y="425157"/>
          <a:ext cx="8686800" cy="914400"/>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1646825488"/>
                    </a:ext>
                  </a:extLst>
                </a:gridCol>
              </a:tblGrid>
              <a:tr h="901975">
                <a:tc>
                  <a:txBody>
                    <a:bodyPr/>
                    <a:lstStyle/>
                    <a:p>
                      <a:pPr algn="r"/>
                      <a:r>
                        <a:rPr lang="en-MY" sz="5400" b="1" dirty="0" err="1">
                          <a:solidFill>
                            <a:schemeClr val="tx1"/>
                          </a:solidFill>
                          <a:latin typeface="Droid Serif Bold" panose="020B0604020202020204" charset="0"/>
                          <a:ea typeface="Droid Serif Bold" panose="020B0604020202020204" charset="0"/>
                          <a:cs typeface="Droid Serif Bold" panose="020B0604020202020204" charset="0"/>
                        </a:rPr>
                        <a:t>Rujukan</a:t>
                      </a:r>
                      <a:endParaRPr lang="en-MY" sz="5400" b="1" dirty="0">
                        <a:solidFill>
                          <a:schemeClr val="tx1"/>
                        </a:solidFill>
                        <a:latin typeface="Droid Serif Bold" panose="020B0604020202020204" charset="0"/>
                        <a:ea typeface="Droid Serif Bold" panose="020B0604020202020204" charset="0"/>
                        <a:cs typeface="Droid Serif Bold" panose="020B060402020202020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542311"/>
                  </a:ext>
                </a:extLst>
              </a:tr>
            </a:tbl>
          </a:graphicData>
        </a:graphic>
      </p:graphicFrame>
      <p:grpSp>
        <p:nvGrpSpPr>
          <p:cNvPr id="2" name="Group 3">
            <a:extLst>
              <a:ext uri="{FF2B5EF4-FFF2-40B4-BE49-F238E27FC236}">
                <a16:creationId xmlns:a16="http://schemas.microsoft.com/office/drawing/2014/main" id="{24B667FB-E4BF-A740-8CE3-40F0F0718801}"/>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15E45CEB-7E7D-1A91-AE35-3A9FE5FF607D}"/>
                </a:ext>
              </a:extLst>
            </p:cNvPr>
            <p:cNvPicPr>
              <a:picLocks noChangeAspect="1"/>
            </p:cNvPicPr>
            <p:nvPr/>
          </p:nvPicPr>
          <p:blipFill>
            <a:blip r:embed="rId4"/>
            <a:srcRect l="22581" t="24057" r="26773" b="25591"/>
            <a:stretch>
              <a:fillRect/>
            </a:stretch>
          </p:blipFill>
          <p:spPr>
            <a:xfrm>
              <a:off x="2133892" y="38041"/>
              <a:ext cx="2477376" cy="1202633"/>
            </a:xfrm>
            <a:prstGeom prst="rect">
              <a:avLst/>
            </a:prstGeom>
          </p:spPr>
        </p:pic>
        <p:pic>
          <p:nvPicPr>
            <p:cNvPr id="8" name="Picture 5">
              <a:extLst>
                <a:ext uri="{FF2B5EF4-FFF2-40B4-BE49-F238E27FC236}">
                  <a16:creationId xmlns:a16="http://schemas.microsoft.com/office/drawing/2014/main" id="{BBEF0A89-776A-54E9-CC06-81F0D6E6E52F}"/>
                </a:ext>
              </a:extLst>
            </p:cNvPr>
            <p:cNvPicPr>
              <a:picLocks noChangeAspect="1"/>
            </p:cNvPicPr>
            <p:nvPr/>
          </p:nvPicPr>
          <p:blipFill>
            <a:blip r:embed="rId5"/>
            <a:srcRect/>
            <a:stretch>
              <a:fillRect/>
            </a:stretch>
          </p:blipFill>
          <p:spPr>
            <a:xfrm>
              <a:off x="472220" y="0"/>
              <a:ext cx="1189451" cy="931541"/>
            </a:xfrm>
            <a:prstGeom prst="rect">
              <a:avLst/>
            </a:prstGeom>
          </p:spPr>
        </p:pic>
        <p:sp>
          <p:nvSpPr>
            <p:cNvPr id="14" name="TextBox 6">
              <a:extLst>
                <a:ext uri="{FF2B5EF4-FFF2-40B4-BE49-F238E27FC236}">
                  <a16:creationId xmlns:a16="http://schemas.microsoft.com/office/drawing/2014/main" id="{D7CEEEEE-9403-9ECC-F904-65F5935D2802}"/>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756752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3FDA7D0-53A6-4170-88AF-E63A2764F250}"/>
              </a:ext>
            </a:extLst>
          </p:cNvPr>
          <p:cNvGraphicFramePr>
            <a:graphicFrameLocks noGrp="1"/>
          </p:cNvGraphicFramePr>
          <p:nvPr>
            <p:extLst>
              <p:ext uri="{D42A27DB-BD31-4B8C-83A1-F6EECF244321}">
                <p14:modId xmlns:p14="http://schemas.microsoft.com/office/powerpoint/2010/main" val="530346110"/>
              </p:ext>
            </p:extLst>
          </p:nvPr>
        </p:nvGraphicFramePr>
        <p:xfrm>
          <a:off x="838200" y="1651026"/>
          <a:ext cx="16611600" cy="6606540"/>
        </p:xfrm>
        <a:graphic>
          <a:graphicData uri="http://schemas.openxmlformats.org/drawingml/2006/table">
            <a:tbl>
              <a:tblPr firstRow="1" bandRow="1">
                <a:tableStyleId>{5C22544A-7EE6-4342-B048-85BDC9FD1C3A}</a:tableStyleId>
              </a:tblPr>
              <a:tblGrid>
                <a:gridCol w="1086741">
                  <a:extLst>
                    <a:ext uri="{9D8B030D-6E8A-4147-A177-3AD203B41FA5}">
                      <a16:colId xmlns:a16="http://schemas.microsoft.com/office/drawing/2014/main" val="1559664186"/>
                    </a:ext>
                  </a:extLst>
                </a:gridCol>
                <a:gridCol w="1862983">
                  <a:extLst>
                    <a:ext uri="{9D8B030D-6E8A-4147-A177-3AD203B41FA5}">
                      <a16:colId xmlns:a16="http://schemas.microsoft.com/office/drawing/2014/main" val="4263835953"/>
                    </a:ext>
                  </a:extLst>
                </a:gridCol>
                <a:gridCol w="2155677">
                  <a:extLst>
                    <a:ext uri="{9D8B030D-6E8A-4147-A177-3AD203B41FA5}">
                      <a16:colId xmlns:a16="http://schemas.microsoft.com/office/drawing/2014/main" val="504968962"/>
                    </a:ext>
                  </a:extLst>
                </a:gridCol>
                <a:gridCol w="2377771">
                  <a:extLst>
                    <a:ext uri="{9D8B030D-6E8A-4147-A177-3AD203B41FA5}">
                      <a16:colId xmlns:a16="http://schemas.microsoft.com/office/drawing/2014/main" val="3455195880"/>
                    </a:ext>
                  </a:extLst>
                </a:gridCol>
                <a:gridCol w="2209800">
                  <a:extLst>
                    <a:ext uri="{9D8B030D-6E8A-4147-A177-3AD203B41FA5}">
                      <a16:colId xmlns:a16="http://schemas.microsoft.com/office/drawing/2014/main" val="2603501221"/>
                    </a:ext>
                  </a:extLst>
                </a:gridCol>
                <a:gridCol w="2514600">
                  <a:extLst>
                    <a:ext uri="{9D8B030D-6E8A-4147-A177-3AD203B41FA5}">
                      <a16:colId xmlns:a16="http://schemas.microsoft.com/office/drawing/2014/main" val="3365933716"/>
                    </a:ext>
                  </a:extLst>
                </a:gridCol>
                <a:gridCol w="4404028">
                  <a:extLst>
                    <a:ext uri="{9D8B030D-6E8A-4147-A177-3AD203B41FA5}">
                      <a16:colId xmlns:a16="http://schemas.microsoft.com/office/drawing/2014/main" val="379486911"/>
                    </a:ext>
                  </a:extLst>
                </a:gridCol>
              </a:tblGrid>
              <a:tr h="370840">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RUJUKAN - SKALA IMPAK </a:t>
                      </a:r>
                    </a:p>
                  </a:txBody>
                  <a:tcPr>
                    <a:solidFill>
                      <a:schemeClr val="tx2">
                        <a:lumMod val="60000"/>
                        <a:lumOff val="40000"/>
                      </a:schemeClr>
                    </a:solidFill>
                  </a:tcPr>
                </a:tc>
                <a:tc hMerge="1">
                  <a:txBody>
                    <a:bodyPr/>
                    <a:lstStyle/>
                    <a:p>
                      <a:endParaRPr lang="en-MY"/>
                    </a:p>
                  </a:txBody>
                  <a:tcPr/>
                </a:tc>
                <a:tc hMerge="1">
                  <a:txBody>
                    <a:bodyPr/>
                    <a:lstStyle/>
                    <a:p>
                      <a:endParaRPr lang="en-MY" dirty="0"/>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3748577019"/>
                  </a:ext>
                </a:extLst>
              </a:tr>
              <a:tr h="140970">
                <a:tc rowSpan="2">
                  <a:txBody>
                    <a:bodyPr/>
                    <a:lstStyle/>
                    <a:p>
                      <a:pPr algn="ctr" rtl="0" fontAlgn="t"/>
                      <a:r>
                        <a:rPr lang="en-MY" sz="1600" b="1" dirty="0">
                          <a:solidFill>
                            <a:schemeClr val="bg1"/>
                          </a:solidFill>
                          <a:latin typeface="+mj-lt"/>
                          <a:cs typeface="Arial" panose="020B0604020202020204" pitchFamily="34" charset="0"/>
                        </a:rPr>
                        <a:t>SKALA</a:t>
                      </a:r>
                    </a:p>
                  </a:txBody>
                  <a:tcPr marL="7620" marR="7620" marT="7620" marB="0">
                    <a:solidFill>
                      <a:schemeClr val="accent1">
                        <a:lumMod val="60000"/>
                        <a:lumOff val="40000"/>
                      </a:schemeClr>
                    </a:solidFill>
                  </a:tcPr>
                </a:tc>
                <a:tc rowSpan="2">
                  <a:txBody>
                    <a:bodyPr/>
                    <a:lstStyle/>
                    <a:p>
                      <a:pPr algn="ctr" rtl="0" fontAlgn="t"/>
                      <a:r>
                        <a:rPr lang="en-MY" sz="1600" b="1" dirty="0">
                          <a:solidFill>
                            <a:schemeClr val="bg1"/>
                          </a:solidFill>
                          <a:latin typeface="+mj-lt"/>
                          <a:cs typeface="Arial" panose="020B0604020202020204" pitchFamily="34" charset="0"/>
                        </a:rPr>
                        <a:t>KETERANGAN</a:t>
                      </a:r>
                    </a:p>
                  </a:txBody>
                  <a:tcPr marR="7620" marT="7620" marB="0">
                    <a:solidFill>
                      <a:schemeClr val="accent1">
                        <a:lumMod val="60000"/>
                        <a:lumOff val="40000"/>
                      </a:schemeClr>
                    </a:solidFill>
                  </a:tcPr>
                </a:tc>
                <a:tc gridSpan="5">
                  <a:txBody>
                    <a:bodyPr/>
                    <a:lstStyle/>
                    <a:p>
                      <a:pPr algn="ctr" rtl="0" fontAlgn="t"/>
                      <a:r>
                        <a:rPr lang="en-MY" sz="1600" b="1" dirty="0">
                          <a:solidFill>
                            <a:schemeClr val="bg1"/>
                          </a:solidFill>
                          <a:latin typeface="+mj-lt"/>
                          <a:cs typeface="Arial" panose="020B0604020202020204" pitchFamily="34" charset="0"/>
                        </a:rPr>
                        <a:t>IMPAK</a:t>
                      </a:r>
                    </a:p>
                  </a:txBody>
                  <a:tcPr marR="7620" marT="7620" marB="0">
                    <a:solidFill>
                      <a:schemeClr val="accent1">
                        <a:lumMod val="60000"/>
                        <a:lumOff val="40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3777311289"/>
                  </a:ext>
                </a:extLst>
              </a:tr>
              <a:tr h="140970">
                <a:tc vMerge="1">
                  <a:txBody>
                    <a:bodyPr/>
                    <a:lstStyle/>
                    <a:p>
                      <a:endParaRPr lang="en-MY"/>
                    </a:p>
                  </a:txBody>
                  <a:tcPr/>
                </a:tc>
                <a:tc vMerge="1">
                  <a:txBody>
                    <a:bodyPr/>
                    <a:lstStyle/>
                    <a:p>
                      <a:endParaRPr lang="en-MY"/>
                    </a:p>
                  </a:txBody>
                  <a:tcPr/>
                </a:tc>
                <a:tc>
                  <a:txBody>
                    <a:bodyPr/>
                    <a:lstStyle/>
                    <a:p>
                      <a:pPr algn="ctr" rtl="0" fontAlgn="ctr"/>
                      <a:r>
                        <a:rPr lang="en-MY" sz="1600" b="1" i="0" u="none" strike="noStrike" dirty="0">
                          <a:solidFill>
                            <a:schemeClr val="bg1"/>
                          </a:solidFill>
                          <a:effectLst/>
                          <a:latin typeface="+mj-lt"/>
                          <a:cs typeface="Arial" panose="020B0604020202020204" pitchFamily="34" charset="0"/>
                        </a:rPr>
                        <a:t>STRATEGIK DAN OPERASI</a:t>
                      </a:r>
                      <a:br>
                        <a:rPr lang="en-MY" sz="1600" b="1" i="0" u="none" strike="noStrike" dirty="0">
                          <a:solidFill>
                            <a:schemeClr val="bg1"/>
                          </a:solidFill>
                          <a:effectLst/>
                          <a:latin typeface="+mj-lt"/>
                          <a:cs typeface="Arial" panose="020B0604020202020204" pitchFamily="34" charset="0"/>
                        </a:rPr>
                      </a:br>
                      <a:r>
                        <a:rPr lang="en-MY" sz="1600" b="1" i="0" u="none" strike="noStrike" dirty="0">
                          <a:solidFill>
                            <a:schemeClr val="bg1"/>
                          </a:solidFill>
                          <a:effectLst/>
                          <a:latin typeface="+mj-lt"/>
                          <a:cs typeface="Arial" panose="020B0604020202020204" pitchFamily="34" charset="0"/>
                        </a:rPr>
                        <a:t>(SO)</a:t>
                      </a:r>
                    </a:p>
                  </a:txBody>
                  <a:tcPr marL="7620" marR="7620" marT="7620" marB="0" anchor="ctr">
                    <a:solidFill>
                      <a:schemeClr val="accent1">
                        <a:lumMod val="60000"/>
                        <a:lumOff val="40000"/>
                      </a:schemeClr>
                    </a:solidFill>
                  </a:tcPr>
                </a:tc>
                <a:tc>
                  <a:txBody>
                    <a:bodyPr/>
                    <a:lstStyle/>
                    <a:p>
                      <a:pPr algn="ctr" rtl="0" fontAlgn="ctr"/>
                      <a:r>
                        <a:rPr lang="en-MY" sz="1600" b="1" i="0" u="none" strike="noStrike" dirty="0">
                          <a:solidFill>
                            <a:schemeClr val="bg1"/>
                          </a:solidFill>
                          <a:effectLst/>
                          <a:latin typeface="+mj-lt"/>
                          <a:cs typeface="Arial" panose="020B0604020202020204" pitchFamily="34" charset="0"/>
                        </a:rPr>
                        <a:t>KEWANGAN</a:t>
                      </a:r>
                      <a:br>
                        <a:rPr lang="en-MY" sz="1600" b="1" i="0" u="none" strike="noStrike" dirty="0">
                          <a:solidFill>
                            <a:schemeClr val="bg1"/>
                          </a:solidFill>
                          <a:effectLst/>
                          <a:latin typeface="+mj-lt"/>
                          <a:cs typeface="Arial" panose="020B0604020202020204" pitchFamily="34" charset="0"/>
                        </a:rPr>
                      </a:br>
                      <a:r>
                        <a:rPr lang="en-MY" sz="1600" b="1" i="0" u="none" strike="noStrike" dirty="0">
                          <a:solidFill>
                            <a:schemeClr val="bg1"/>
                          </a:solidFill>
                          <a:effectLst/>
                          <a:latin typeface="+mj-lt"/>
                          <a:cs typeface="Arial" panose="020B0604020202020204" pitchFamily="34" charset="0"/>
                        </a:rPr>
                        <a:t>(W)</a:t>
                      </a:r>
                    </a:p>
                  </a:txBody>
                  <a:tcPr marL="7620" marR="7620" marT="7620" marB="0" anchor="ctr">
                    <a:solidFill>
                      <a:schemeClr val="accent1">
                        <a:lumMod val="60000"/>
                        <a:lumOff val="40000"/>
                      </a:schemeClr>
                    </a:solidFill>
                  </a:tcPr>
                </a:tc>
                <a:tc>
                  <a:txBody>
                    <a:bodyPr/>
                    <a:lstStyle/>
                    <a:p>
                      <a:pPr algn="ctr" rtl="0" fontAlgn="ctr"/>
                      <a:r>
                        <a:rPr lang="en-MY" sz="1600" b="1" i="0" u="none" strike="noStrike" dirty="0">
                          <a:solidFill>
                            <a:schemeClr val="bg1"/>
                          </a:solidFill>
                          <a:effectLst/>
                          <a:latin typeface="+mj-lt"/>
                          <a:cs typeface="Arial" panose="020B0604020202020204" pitchFamily="34" charset="0"/>
                        </a:rPr>
                        <a:t>REPUTASI</a:t>
                      </a:r>
                      <a:br>
                        <a:rPr lang="en-MY" sz="1600" b="1" i="0" u="none" strike="noStrike" dirty="0">
                          <a:solidFill>
                            <a:schemeClr val="bg1"/>
                          </a:solidFill>
                          <a:effectLst/>
                          <a:latin typeface="+mj-lt"/>
                          <a:cs typeface="Arial" panose="020B0604020202020204" pitchFamily="34" charset="0"/>
                        </a:rPr>
                      </a:br>
                      <a:r>
                        <a:rPr lang="en-MY" sz="1600" b="1" i="0" u="none" strike="noStrike" dirty="0">
                          <a:solidFill>
                            <a:schemeClr val="bg1"/>
                          </a:solidFill>
                          <a:effectLst/>
                          <a:latin typeface="+mj-lt"/>
                          <a:cs typeface="Arial" panose="020B0604020202020204" pitchFamily="34" charset="0"/>
                        </a:rPr>
                        <a:t>(R)</a:t>
                      </a:r>
                    </a:p>
                  </a:txBody>
                  <a:tcPr marL="7620" marR="7620" marT="7620" marB="0" anchor="ctr">
                    <a:solidFill>
                      <a:schemeClr val="accent1">
                        <a:lumMod val="60000"/>
                        <a:lumOff val="40000"/>
                      </a:schemeClr>
                    </a:solidFill>
                  </a:tcPr>
                </a:tc>
                <a:tc>
                  <a:txBody>
                    <a:bodyPr/>
                    <a:lstStyle/>
                    <a:p>
                      <a:pPr algn="ctr" rtl="0" fontAlgn="ctr"/>
                      <a:r>
                        <a:rPr lang="en-MY" sz="1600" b="1" i="0" u="none" strike="noStrike" dirty="0">
                          <a:solidFill>
                            <a:schemeClr val="bg1"/>
                          </a:solidFill>
                          <a:effectLst/>
                          <a:latin typeface="+mj-lt"/>
                          <a:cs typeface="Arial" panose="020B0604020202020204" pitchFamily="34" charset="0"/>
                        </a:rPr>
                        <a:t>PERUNDANGAN</a:t>
                      </a:r>
                    </a:p>
                    <a:p>
                      <a:pPr algn="ctr" rtl="0" fontAlgn="ctr"/>
                      <a:r>
                        <a:rPr lang="en-MY" sz="1600" b="1" i="0" u="none" strike="noStrike" dirty="0">
                          <a:solidFill>
                            <a:schemeClr val="bg1"/>
                          </a:solidFill>
                          <a:effectLst/>
                          <a:latin typeface="+mj-lt"/>
                          <a:cs typeface="Arial" panose="020B0604020202020204" pitchFamily="34" charset="0"/>
                        </a:rPr>
                        <a:t>/PERATURAN/SOP</a:t>
                      </a:r>
                      <a:br>
                        <a:rPr lang="en-MY" sz="1600" b="1" i="0" u="none" strike="noStrike" dirty="0">
                          <a:solidFill>
                            <a:schemeClr val="bg1"/>
                          </a:solidFill>
                          <a:effectLst/>
                          <a:latin typeface="+mj-lt"/>
                          <a:cs typeface="Arial" panose="020B0604020202020204" pitchFamily="34" charset="0"/>
                        </a:rPr>
                      </a:br>
                      <a:r>
                        <a:rPr lang="en-MY" sz="1600" b="1" i="0" u="none" strike="noStrike" dirty="0">
                          <a:solidFill>
                            <a:schemeClr val="bg1"/>
                          </a:solidFill>
                          <a:effectLst/>
                          <a:latin typeface="+mj-lt"/>
                          <a:cs typeface="Arial" panose="020B0604020202020204" pitchFamily="34" charset="0"/>
                        </a:rPr>
                        <a:t>(P)</a:t>
                      </a:r>
                    </a:p>
                  </a:txBody>
                  <a:tcPr marL="7620" marR="7620" marT="7620" marB="0" anchor="ctr">
                    <a:solidFill>
                      <a:schemeClr val="accent1">
                        <a:lumMod val="60000"/>
                        <a:lumOff val="40000"/>
                      </a:schemeClr>
                    </a:solidFill>
                  </a:tcPr>
                </a:tc>
                <a:tc>
                  <a:txBody>
                    <a:bodyPr/>
                    <a:lstStyle/>
                    <a:p>
                      <a:pPr algn="ctr" rtl="0" fontAlgn="ctr"/>
                      <a:r>
                        <a:rPr lang="fi-FI" sz="1600" b="1" i="0" u="none" strike="noStrike" dirty="0">
                          <a:solidFill>
                            <a:schemeClr val="bg1"/>
                          </a:solidFill>
                          <a:effectLst/>
                          <a:latin typeface="+mj-lt"/>
                          <a:cs typeface="Arial" panose="020B0604020202020204" pitchFamily="34" charset="0"/>
                        </a:rPr>
                        <a:t>LAMAN WEB/SISTEM ICT KERAJAAN</a:t>
                      </a:r>
                      <a:br>
                        <a:rPr lang="fi-FI" sz="1600" b="1" i="0" u="none" strike="noStrike" dirty="0">
                          <a:solidFill>
                            <a:schemeClr val="bg1"/>
                          </a:solidFill>
                          <a:effectLst/>
                          <a:latin typeface="+mj-lt"/>
                          <a:cs typeface="Arial" panose="020B0604020202020204" pitchFamily="34" charset="0"/>
                        </a:rPr>
                      </a:br>
                      <a:r>
                        <a:rPr lang="fi-FI" sz="1600" b="1" i="0" u="none" strike="noStrike" dirty="0">
                          <a:solidFill>
                            <a:schemeClr val="bg1"/>
                          </a:solidFill>
                          <a:effectLst/>
                          <a:latin typeface="+mj-lt"/>
                          <a:cs typeface="Arial" panose="020B0604020202020204" pitchFamily="34" charset="0"/>
                        </a:rPr>
                        <a:t>(S)</a:t>
                      </a:r>
                    </a:p>
                  </a:txBody>
                  <a:tcPr marL="7620" marR="7620" marT="7620" marB="0" anchor="ctr">
                    <a:solidFill>
                      <a:schemeClr val="accent1">
                        <a:lumMod val="60000"/>
                        <a:lumOff val="40000"/>
                      </a:schemeClr>
                    </a:solidFill>
                  </a:tcPr>
                </a:tc>
                <a:extLst>
                  <a:ext uri="{0D108BD9-81ED-4DB2-BD59-A6C34878D82A}">
                    <a16:rowId xmlns:a16="http://schemas.microsoft.com/office/drawing/2014/main" val="1154826469"/>
                  </a:ext>
                </a:extLst>
              </a:tr>
              <a:tr h="140970">
                <a:tc>
                  <a:txBody>
                    <a:bodyPr/>
                    <a:lstStyle/>
                    <a:p>
                      <a:pPr algn="ctr" rtl="0" fontAlgn="t"/>
                      <a:r>
                        <a:rPr lang="en-MY" sz="1600" b="1" i="0" u="none" strike="noStrike" dirty="0">
                          <a:solidFill>
                            <a:srgbClr val="000000"/>
                          </a:solidFill>
                          <a:effectLst/>
                          <a:latin typeface="+mj-lt"/>
                        </a:rPr>
                        <a:t>5</a:t>
                      </a:r>
                    </a:p>
                  </a:txBody>
                  <a:tcPr marL="7620" marR="7620" marT="7620" marB="0">
                    <a:solidFill>
                      <a:schemeClr val="accent1">
                        <a:lumMod val="20000"/>
                        <a:lumOff val="80000"/>
                      </a:schemeClr>
                    </a:solidFill>
                  </a:tcPr>
                </a:tc>
                <a:tc>
                  <a:txBody>
                    <a:bodyPr/>
                    <a:lstStyle/>
                    <a:p>
                      <a:pPr algn="just" rtl="0" fontAlgn="t"/>
                      <a:r>
                        <a:rPr lang="en-MY" sz="1600" b="0" i="0" u="none" strike="noStrike">
                          <a:solidFill>
                            <a:srgbClr val="000000"/>
                          </a:solidFill>
                          <a:effectLst/>
                          <a:latin typeface="+mj-lt"/>
                        </a:rPr>
                        <a:t>Sangat Besar</a:t>
                      </a:r>
                    </a:p>
                  </a:txBody>
                  <a:tcPr marL="7620" marR="7620" marT="7620" marB="0">
                    <a:solidFill>
                      <a:schemeClr val="accent1">
                        <a:lumMod val="20000"/>
                        <a:lumOff val="80000"/>
                      </a:schemeClr>
                    </a:solidFill>
                  </a:tcPr>
                </a:tc>
                <a:tc>
                  <a:txBody>
                    <a:bodyPr/>
                    <a:lstStyle/>
                    <a:p>
                      <a:pPr algn="just" rtl="0" fontAlgn="t"/>
                      <a:r>
                        <a:rPr lang="en-MY" sz="1600" b="0" i="0" u="none" strike="noStrike" dirty="0" err="1">
                          <a:solidFill>
                            <a:srgbClr val="000000"/>
                          </a:solidFill>
                          <a:effectLst/>
                          <a:latin typeface="+mj-lt"/>
                        </a:rPr>
                        <a:t>Menjejaskan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keseluruhan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perkhidmatan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atau</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objektif</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agensi</a:t>
                      </a:r>
                      <a:endParaRPr lang="en-MY" sz="1600" b="0" i="0" u="none" strike="noStrike" dirty="0">
                        <a:solidFill>
                          <a:srgbClr val="000000"/>
                        </a:solidFill>
                        <a:effectLst/>
                        <a:latin typeface="+mj-lt"/>
                      </a:endParaRPr>
                    </a:p>
                  </a:txBody>
                  <a:tcPr marL="7620" marR="7620" marT="7620" marB="0">
                    <a:solidFill>
                      <a:schemeClr val="accent1">
                        <a:lumMod val="20000"/>
                        <a:lumOff val="80000"/>
                      </a:schemeClr>
                    </a:solidFill>
                  </a:tcPr>
                </a:tc>
                <a:tc>
                  <a:txBody>
                    <a:bodyPr/>
                    <a:lstStyle/>
                    <a:p>
                      <a:pPr algn="just" rtl="0" fontAlgn="t"/>
                      <a:r>
                        <a:rPr lang="en-MY" sz="1600" b="0" i="0" u="none" strike="noStrike" dirty="0" err="1">
                          <a:solidFill>
                            <a:srgbClr val="000000"/>
                          </a:solidFill>
                          <a:effectLst/>
                          <a:latin typeface="+mj-lt"/>
                        </a:rPr>
                        <a:t>Kerugian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melebihi</a:t>
                      </a:r>
                      <a:r>
                        <a:rPr lang="en-MY" sz="1600" b="0" i="0" u="none" strike="noStrike" dirty="0">
                          <a:solidFill>
                            <a:srgbClr val="000000"/>
                          </a:solidFill>
                          <a:effectLst/>
                          <a:latin typeface="+mj-lt"/>
                        </a:rPr>
                        <a:t> 50% </a:t>
                      </a:r>
                      <a:r>
                        <a:rPr lang="en-MY" sz="1600" b="0" i="0" u="none" strike="noStrike" dirty="0" err="1">
                          <a:solidFill>
                            <a:srgbClr val="000000"/>
                          </a:solidFill>
                          <a:effectLst/>
                          <a:latin typeface="+mj-lt"/>
                        </a:rPr>
                        <a:t>daripada</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nilai</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projek</a:t>
                      </a:r>
                      <a:r>
                        <a:rPr lang="en-MY" sz="1600" b="0" i="0" u="none" strike="noStrike" dirty="0">
                          <a:solidFill>
                            <a:srgbClr val="000000"/>
                          </a:solidFill>
                          <a:effectLst/>
                          <a:latin typeface="+mj-lt"/>
                        </a:rPr>
                        <a:t>/</a:t>
                      </a:r>
                      <a:r>
                        <a:rPr lang="en-MY" sz="1600" b="0" i="0" u="none" strike="noStrike" dirty="0" err="1">
                          <a:solidFill>
                            <a:srgbClr val="000000"/>
                          </a:solidFill>
                          <a:effectLst/>
                          <a:latin typeface="+mj-lt"/>
                        </a:rPr>
                        <a:t>pendapatan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agensi</a:t>
                      </a:r>
                      <a:endParaRPr lang="en-MY" sz="1600" b="0" i="0" u="none" strike="noStrike" dirty="0">
                        <a:solidFill>
                          <a:srgbClr val="000000"/>
                        </a:solidFill>
                        <a:effectLst/>
                        <a:latin typeface="+mj-lt"/>
                      </a:endParaRPr>
                    </a:p>
                  </a:txBody>
                  <a:tcPr marL="7620" marR="7620" marT="7620" marB="0">
                    <a:solidFill>
                      <a:schemeClr val="accent1">
                        <a:lumMod val="20000"/>
                        <a:lumOff val="80000"/>
                      </a:schemeClr>
                    </a:solidFill>
                  </a:tcPr>
                </a:tc>
                <a:tc>
                  <a:txBody>
                    <a:bodyPr/>
                    <a:lstStyle/>
                    <a:p>
                      <a:pPr algn="just" rtl="0" fontAlgn="t"/>
                      <a:r>
                        <a:rPr lang="en-MY" sz="1600" b="0" i="0" u="none" strike="noStrike">
                          <a:solidFill>
                            <a:srgbClr val="000000"/>
                          </a:solidFill>
                          <a:effectLst/>
                          <a:latin typeface="+mj-lt"/>
                        </a:rPr>
                        <a:t>Menjejaskan reputasi sehingga hilang keyakinan rakyat kepada kerajaan</a:t>
                      </a:r>
                    </a:p>
                  </a:txBody>
                  <a:tcPr marL="7620" marR="7620" marT="7620" marB="0">
                    <a:solidFill>
                      <a:schemeClr val="accent1">
                        <a:lumMod val="20000"/>
                        <a:lumOff val="80000"/>
                      </a:schemeClr>
                    </a:solidFill>
                  </a:tcPr>
                </a:tc>
                <a:tc>
                  <a:txBody>
                    <a:bodyPr/>
                    <a:lstStyle/>
                    <a:p>
                      <a:pPr algn="just" rtl="0" fontAlgn="t"/>
                      <a:r>
                        <a:rPr lang="en-MY" sz="1600" b="0" i="0" u="none" strike="noStrike" dirty="0" err="1">
                          <a:solidFill>
                            <a:srgbClr val="000000"/>
                          </a:solidFill>
                          <a:effectLst/>
                          <a:latin typeface="+mj-lt"/>
                        </a:rPr>
                        <a:t>Pelanggaran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perundangan</a:t>
                      </a:r>
                      <a:r>
                        <a:rPr lang="en-MY" sz="1600" b="0" i="0" u="none" strike="noStrike" dirty="0">
                          <a:solidFill>
                            <a:srgbClr val="000000"/>
                          </a:solidFill>
                          <a:effectLst/>
                          <a:latin typeface="+mj-lt"/>
                        </a:rPr>
                        <a:t>/</a:t>
                      </a:r>
                      <a:r>
                        <a:rPr lang="en-MY" sz="1600" b="0" i="0" u="none" strike="noStrike" dirty="0" err="1">
                          <a:solidFill>
                            <a:srgbClr val="000000"/>
                          </a:solidFill>
                          <a:effectLst/>
                          <a:latin typeface="+mj-lt"/>
                        </a:rPr>
                        <a:t>peraturan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kerajaan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atau</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pelbagai</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agensi</a:t>
                      </a:r>
                      <a:r>
                        <a:rPr lang="en-MY" sz="1600" b="0" i="0" u="none" strike="noStrike" dirty="0">
                          <a:solidFill>
                            <a:srgbClr val="000000"/>
                          </a:solidFill>
                          <a:effectLst/>
                          <a:latin typeface="+mj-lt"/>
                        </a:rPr>
                        <a:t> yang </a:t>
                      </a:r>
                      <a:r>
                        <a:rPr lang="en-MY" sz="1600" b="0" i="0" u="none" strike="noStrike" dirty="0" err="1">
                          <a:solidFill>
                            <a:srgbClr val="000000"/>
                          </a:solidFill>
                          <a:effectLst/>
                          <a:latin typeface="+mj-lt"/>
                        </a:rPr>
                        <a:t>berkaitan</a:t>
                      </a:r>
                      <a:endParaRPr lang="en-MY" sz="1600" b="0" i="0" u="none" strike="noStrike" dirty="0">
                        <a:solidFill>
                          <a:srgbClr val="000000"/>
                        </a:solidFill>
                        <a:effectLst/>
                        <a:latin typeface="+mj-lt"/>
                      </a:endParaRPr>
                    </a:p>
                  </a:txBody>
                  <a:tcPr marL="7620" marR="7620" marT="7620" marB="0">
                    <a:solidFill>
                      <a:schemeClr val="accent1">
                        <a:lumMod val="20000"/>
                        <a:lumOff val="80000"/>
                      </a:schemeClr>
                    </a:solidFill>
                  </a:tcPr>
                </a:tc>
                <a:tc>
                  <a:txBody>
                    <a:bodyPr/>
                    <a:lstStyle/>
                    <a:p>
                      <a:pPr algn="just" rtl="0" fontAlgn="t"/>
                      <a:r>
                        <a:rPr lang="en-MY" sz="1600" b="0" i="0" u="none" strike="noStrike" dirty="0" err="1">
                          <a:solidFill>
                            <a:srgbClr val="000000"/>
                          </a:solidFill>
                          <a:effectLst/>
                          <a:latin typeface="+mj-lt"/>
                        </a:rPr>
                        <a:t>Kegagalan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laman</a:t>
                      </a:r>
                      <a:r>
                        <a:rPr lang="en-MY" sz="1600" b="0" i="0" u="none" strike="noStrike" dirty="0">
                          <a:solidFill>
                            <a:srgbClr val="000000"/>
                          </a:solidFill>
                          <a:effectLst/>
                          <a:latin typeface="+mj-lt"/>
                        </a:rPr>
                        <a:t> web/</a:t>
                      </a:r>
                      <a:r>
                        <a:rPr lang="en-MY" sz="1600" b="0" i="0" u="none" strike="noStrike" dirty="0" err="1">
                          <a:solidFill>
                            <a:srgbClr val="000000"/>
                          </a:solidFill>
                          <a:effectLst/>
                          <a:latin typeface="+mj-lt"/>
                        </a:rPr>
                        <a:t>sistem</a:t>
                      </a:r>
                      <a:r>
                        <a:rPr lang="en-MY" sz="1600" b="0" i="0" u="none" strike="noStrike" dirty="0">
                          <a:solidFill>
                            <a:srgbClr val="000000"/>
                          </a:solidFill>
                          <a:effectLst/>
                          <a:latin typeface="+mj-lt"/>
                        </a:rPr>
                        <a:t> ICT </a:t>
                      </a:r>
                      <a:r>
                        <a:rPr lang="en-MY" sz="1600" b="0" i="0" u="none" strike="noStrike" dirty="0" err="1">
                          <a:solidFill>
                            <a:srgbClr val="000000"/>
                          </a:solidFill>
                          <a:effectLst/>
                          <a:latin typeface="+mj-lt"/>
                        </a:rPr>
                        <a:t>kerajaan</a:t>
                      </a:r>
                      <a:r>
                        <a:rPr lang="en-MY" sz="1600" b="0" i="0" u="none" strike="noStrike" dirty="0">
                          <a:solidFill>
                            <a:srgbClr val="000000"/>
                          </a:solidFill>
                          <a:effectLst/>
                          <a:latin typeface="+mj-lt"/>
                        </a:rPr>
                        <a:t> yang </a:t>
                      </a:r>
                      <a:r>
                        <a:rPr lang="en-MY" sz="1600" b="0" i="0" u="none" strike="noStrike" dirty="0" err="1">
                          <a:solidFill>
                            <a:srgbClr val="000000"/>
                          </a:solidFill>
                          <a:effectLst/>
                          <a:latin typeface="+mj-lt"/>
                        </a:rPr>
                        <a:t>teruk</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atau</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perkhidmatan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pelbagai</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agensi</a:t>
                      </a:r>
                      <a:r>
                        <a:rPr lang="en-MY" sz="1600" b="0" i="0" u="none" strike="noStrike" dirty="0">
                          <a:solidFill>
                            <a:srgbClr val="000000"/>
                          </a:solidFill>
                          <a:effectLst/>
                          <a:latin typeface="+mj-lt"/>
                        </a:rPr>
                        <a:t> yang </a:t>
                      </a:r>
                      <a:r>
                        <a:rPr lang="en-MY" sz="1600" b="0" i="0" u="none" strike="noStrike" dirty="0" err="1">
                          <a:solidFill>
                            <a:srgbClr val="000000"/>
                          </a:solidFill>
                          <a:effectLst/>
                          <a:latin typeface="+mj-lt"/>
                        </a:rPr>
                        <a:t>berkaitan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terjejas</a:t>
                      </a:r>
                      <a:endParaRPr lang="en-MY" sz="1600" b="0" i="0" u="none" strike="noStrike" dirty="0">
                        <a:solidFill>
                          <a:srgbClr val="000000"/>
                        </a:solidFill>
                        <a:effectLst/>
                        <a:latin typeface="+mj-lt"/>
                      </a:endParaRPr>
                    </a:p>
                  </a:txBody>
                  <a:tcPr marL="7620" marR="7620" marT="7620" marB="0">
                    <a:solidFill>
                      <a:schemeClr val="accent1">
                        <a:lumMod val="20000"/>
                        <a:lumOff val="80000"/>
                      </a:schemeClr>
                    </a:solidFill>
                  </a:tcPr>
                </a:tc>
                <a:extLst>
                  <a:ext uri="{0D108BD9-81ED-4DB2-BD59-A6C34878D82A}">
                    <a16:rowId xmlns:a16="http://schemas.microsoft.com/office/drawing/2014/main" val="2105130050"/>
                  </a:ext>
                </a:extLst>
              </a:tr>
              <a:tr h="0">
                <a:tc>
                  <a:txBody>
                    <a:bodyPr/>
                    <a:lstStyle/>
                    <a:p>
                      <a:pPr algn="ctr" rtl="0" fontAlgn="t"/>
                      <a:r>
                        <a:rPr lang="en-MY" sz="1600" b="1" i="0" u="none" strike="noStrike" dirty="0">
                          <a:solidFill>
                            <a:srgbClr val="000000"/>
                          </a:solidFill>
                          <a:effectLst/>
                          <a:latin typeface="+mj-lt"/>
                        </a:rPr>
                        <a:t>4</a:t>
                      </a:r>
                    </a:p>
                  </a:txBody>
                  <a:tcPr marL="7620" marR="7620" marT="7620" marB="0">
                    <a:solidFill>
                      <a:schemeClr val="accent1">
                        <a:lumMod val="20000"/>
                        <a:lumOff val="80000"/>
                      </a:schemeClr>
                    </a:solidFill>
                  </a:tcPr>
                </a:tc>
                <a:tc>
                  <a:txBody>
                    <a:bodyPr/>
                    <a:lstStyle/>
                    <a:p>
                      <a:pPr algn="just" rtl="0" fontAlgn="t"/>
                      <a:r>
                        <a:rPr lang="en-MY" sz="1600" b="0" i="0" u="none" strike="noStrike">
                          <a:solidFill>
                            <a:srgbClr val="000000"/>
                          </a:solidFill>
                          <a:effectLst/>
                          <a:latin typeface="+mj-lt"/>
                        </a:rPr>
                        <a:t>Besar</a:t>
                      </a:r>
                    </a:p>
                  </a:txBody>
                  <a:tcPr marL="7620" marR="7620" marT="7620" marB="0">
                    <a:solidFill>
                      <a:schemeClr val="accent1">
                        <a:lumMod val="20000"/>
                        <a:lumOff val="80000"/>
                      </a:schemeClr>
                    </a:solidFill>
                  </a:tcPr>
                </a:tc>
                <a:tc>
                  <a:txBody>
                    <a:bodyPr/>
                    <a:lstStyle/>
                    <a:p>
                      <a:pPr algn="just" rtl="0" fontAlgn="t"/>
                      <a:r>
                        <a:rPr lang="en-MY" sz="1600" b="0" i="0" u="none" strike="noStrike">
                          <a:solidFill>
                            <a:srgbClr val="000000"/>
                          </a:solidFill>
                          <a:effectLst/>
                          <a:latin typeface="+mj-lt"/>
                        </a:rPr>
                        <a:t>Menjejaskan sebahagian perkhidmatan atau objektif organisasi  (&gt;14 hari)</a:t>
                      </a:r>
                      <a:br>
                        <a:rPr lang="en-MY" sz="1600" b="0" i="0" u="none" strike="noStrike">
                          <a:solidFill>
                            <a:srgbClr val="000000"/>
                          </a:solidFill>
                          <a:effectLst/>
                          <a:latin typeface="+mj-lt"/>
                        </a:rPr>
                      </a:br>
                      <a:endParaRPr lang="en-MY" sz="1600" b="0" i="0" u="none" strike="noStrike">
                        <a:solidFill>
                          <a:srgbClr val="000000"/>
                        </a:solidFill>
                        <a:effectLst/>
                        <a:latin typeface="+mj-lt"/>
                      </a:endParaRPr>
                    </a:p>
                  </a:txBody>
                  <a:tcPr marL="7620" marR="7620" marT="7620" marB="0">
                    <a:solidFill>
                      <a:schemeClr val="accent1">
                        <a:lumMod val="20000"/>
                        <a:lumOff val="80000"/>
                      </a:schemeClr>
                    </a:solidFill>
                  </a:tcPr>
                </a:tc>
                <a:tc>
                  <a:txBody>
                    <a:bodyPr/>
                    <a:lstStyle/>
                    <a:p>
                      <a:pPr algn="just" rtl="0" fontAlgn="t"/>
                      <a:r>
                        <a:rPr lang="en-MY" sz="1600" b="0" i="0" u="none" strike="noStrike" dirty="0" err="1">
                          <a:solidFill>
                            <a:srgbClr val="000000"/>
                          </a:solidFill>
                          <a:effectLst/>
                          <a:latin typeface="+mj-lt"/>
                        </a:rPr>
                        <a:t>Kerugian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melebihi</a:t>
                      </a:r>
                      <a:r>
                        <a:rPr lang="en-MY" sz="1600" b="0" i="0" u="none" strike="noStrike" dirty="0">
                          <a:solidFill>
                            <a:srgbClr val="000000"/>
                          </a:solidFill>
                          <a:effectLst/>
                          <a:latin typeface="+mj-lt"/>
                        </a:rPr>
                        <a:t>  40% </a:t>
                      </a:r>
                      <a:r>
                        <a:rPr lang="en-MY" sz="1600" b="0" i="0" u="none" strike="noStrike" dirty="0" err="1">
                          <a:solidFill>
                            <a:srgbClr val="000000"/>
                          </a:solidFill>
                          <a:effectLst/>
                          <a:latin typeface="+mj-lt"/>
                        </a:rPr>
                        <a:t>hingga</a:t>
                      </a:r>
                      <a:r>
                        <a:rPr lang="en-MY" sz="1600" b="0" i="0" u="none" strike="noStrike" dirty="0">
                          <a:solidFill>
                            <a:srgbClr val="000000"/>
                          </a:solidFill>
                          <a:effectLst/>
                          <a:latin typeface="+mj-lt"/>
                        </a:rPr>
                        <a:t>  49% </a:t>
                      </a:r>
                      <a:r>
                        <a:rPr lang="en-MY" sz="1600" b="0" i="0" u="none" strike="noStrike" dirty="0" err="1">
                          <a:solidFill>
                            <a:srgbClr val="000000"/>
                          </a:solidFill>
                          <a:effectLst/>
                          <a:latin typeface="+mj-lt"/>
                        </a:rPr>
                        <a:t>daripada</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nilai</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projek</a:t>
                      </a:r>
                      <a:r>
                        <a:rPr lang="en-MY" sz="1600" b="0" i="0" u="none" strike="noStrike" dirty="0">
                          <a:solidFill>
                            <a:srgbClr val="000000"/>
                          </a:solidFill>
                          <a:effectLst/>
                          <a:latin typeface="+mj-lt"/>
                        </a:rPr>
                        <a:t>/</a:t>
                      </a:r>
                      <a:r>
                        <a:rPr lang="en-MY" sz="1600" b="0" i="0" u="none" strike="noStrike" dirty="0" err="1">
                          <a:solidFill>
                            <a:srgbClr val="000000"/>
                          </a:solidFill>
                          <a:effectLst/>
                          <a:latin typeface="+mj-lt"/>
                        </a:rPr>
                        <a:t>pendapatan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agensi</a:t>
                      </a:r>
                      <a:endParaRPr lang="en-MY" sz="1600" b="0" i="0" u="none" strike="noStrike" dirty="0">
                        <a:solidFill>
                          <a:srgbClr val="000000"/>
                        </a:solidFill>
                        <a:effectLst/>
                        <a:latin typeface="+mj-lt"/>
                      </a:endParaRPr>
                    </a:p>
                  </a:txBody>
                  <a:tcPr marL="7620" marR="7620" marT="7620" marB="0">
                    <a:solidFill>
                      <a:schemeClr val="accent1">
                        <a:lumMod val="20000"/>
                        <a:lumOff val="80000"/>
                      </a:schemeClr>
                    </a:solidFill>
                  </a:tcPr>
                </a:tc>
                <a:tc>
                  <a:txBody>
                    <a:bodyPr/>
                    <a:lstStyle/>
                    <a:p>
                      <a:pPr algn="just" rtl="0" fontAlgn="t"/>
                      <a:r>
                        <a:rPr lang="en-MY" sz="1600" b="0" i="0" u="none" strike="noStrike" dirty="0" err="1">
                          <a:solidFill>
                            <a:srgbClr val="000000"/>
                          </a:solidFill>
                          <a:effectLst/>
                          <a:latin typeface="+mj-lt"/>
                        </a:rPr>
                        <a:t>Menjejaskan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reputasi</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sehingga</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mendapat</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liputan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antarabangsa</a:t>
                      </a:r>
                      <a:endParaRPr lang="en-MY" sz="1600" b="0" i="0" u="none" strike="noStrike" dirty="0">
                        <a:solidFill>
                          <a:srgbClr val="000000"/>
                        </a:solidFill>
                        <a:effectLst/>
                        <a:latin typeface="+mj-lt"/>
                      </a:endParaRPr>
                    </a:p>
                  </a:txBody>
                  <a:tcPr marL="7620" marR="7620" marT="7620" marB="0">
                    <a:solidFill>
                      <a:schemeClr val="accent1">
                        <a:lumMod val="20000"/>
                        <a:lumOff val="80000"/>
                      </a:schemeClr>
                    </a:solidFill>
                  </a:tcPr>
                </a:tc>
                <a:tc>
                  <a:txBody>
                    <a:bodyPr/>
                    <a:lstStyle/>
                    <a:p>
                      <a:pPr algn="just" rtl="0" fontAlgn="t"/>
                      <a:r>
                        <a:rPr lang="en-MY" sz="1600" b="0" i="0" u="none" strike="noStrike">
                          <a:solidFill>
                            <a:srgbClr val="000000"/>
                          </a:solidFill>
                          <a:effectLst/>
                          <a:latin typeface="+mj-lt"/>
                        </a:rPr>
                        <a:t>Pelanggaran perundangan/peraturan kerajaan atau sebahagian agensi yang berkaitan</a:t>
                      </a:r>
                    </a:p>
                  </a:txBody>
                  <a:tcPr marL="7620" marR="7620" marT="7620" marB="0">
                    <a:solidFill>
                      <a:schemeClr val="accent1">
                        <a:lumMod val="20000"/>
                        <a:lumOff val="80000"/>
                      </a:schemeClr>
                    </a:solidFill>
                  </a:tcPr>
                </a:tc>
                <a:tc>
                  <a:txBody>
                    <a:bodyPr/>
                    <a:lstStyle/>
                    <a:p>
                      <a:pPr algn="just" rtl="0" fontAlgn="t"/>
                      <a:r>
                        <a:rPr lang="en-MY" sz="1600" b="0" i="0" u="none" strike="noStrike" dirty="0" err="1">
                          <a:solidFill>
                            <a:srgbClr val="000000"/>
                          </a:solidFill>
                          <a:effectLst/>
                          <a:latin typeface="+mj-lt"/>
                        </a:rPr>
                        <a:t>Kegagalan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laman</a:t>
                      </a:r>
                      <a:r>
                        <a:rPr lang="en-MY" sz="1600" b="0" i="0" u="none" strike="noStrike" dirty="0">
                          <a:solidFill>
                            <a:srgbClr val="000000"/>
                          </a:solidFill>
                          <a:effectLst/>
                          <a:latin typeface="+mj-lt"/>
                        </a:rPr>
                        <a:t> web/</a:t>
                      </a:r>
                      <a:r>
                        <a:rPr lang="en-MY" sz="1600" b="0" i="0" u="none" strike="noStrike" dirty="0" err="1">
                          <a:solidFill>
                            <a:srgbClr val="000000"/>
                          </a:solidFill>
                          <a:effectLst/>
                          <a:latin typeface="+mj-lt"/>
                        </a:rPr>
                        <a:t>sistem</a:t>
                      </a:r>
                      <a:r>
                        <a:rPr lang="en-MY" sz="1600" b="0" i="0" u="none" strike="noStrike" dirty="0">
                          <a:solidFill>
                            <a:srgbClr val="000000"/>
                          </a:solidFill>
                          <a:effectLst/>
                          <a:latin typeface="+mj-lt"/>
                        </a:rPr>
                        <a:t> ICT </a:t>
                      </a:r>
                      <a:r>
                        <a:rPr lang="en-MY" sz="1600" b="0" i="0" u="none" strike="noStrike" dirty="0" err="1">
                          <a:solidFill>
                            <a:srgbClr val="000000"/>
                          </a:solidFill>
                          <a:effectLst/>
                          <a:latin typeface="+mj-lt"/>
                        </a:rPr>
                        <a:t>kerajaan</a:t>
                      </a:r>
                      <a:r>
                        <a:rPr lang="en-MY" sz="1600" b="0" i="0" u="none" strike="noStrike" dirty="0">
                          <a:solidFill>
                            <a:srgbClr val="000000"/>
                          </a:solidFill>
                          <a:effectLst/>
                          <a:latin typeface="+mj-lt"/>
                        </a:rPr>
                        <a:t> yang </a:t>
                      </a:r>
                      <a:r>
                        <a:rPr lang="en-MY" sz="1600" b="0" i="0" u="none" strike="noStrike" dirty="0" err="1">
                          <a:solidFill>
                            <a:srgbClr val="000000"/>
                          </a:solidFill>
                          <a:effectLst/>
                          <a:latin typeface="+mj-lt"/>
                        </a:rPr>
                        <a:t>meluas</a:t>
                      </a:r>
                      <a:r>
                        <a:rPr lang="en-MY" sz="1600" b="0" i="0" u="none" strike="noStrike" dirty="0">
                          <a:solidFill>
                            <a:srgbClr val="000000"/>
                          </a:solidFill>
                          <a:effectLst/>
                          <a:latin typeface="+mj-lt"/>
                        </a:rPr>
                        <a:t> dan </a:t>
                      </a:r>
                      <a:r>
                        <a:rPr lang="en-MY" sz="1600" b="0" i="0" u="none" strike="noStrike" dirty="0" err="1">
                          <a:solidFill>
                            <a:srgbClr val="000000"/>
                          </a:solidFill>
                          <a:effectLst/>
                          <a:latin typeface="+mj-lt"/>
                        </a:rPr>
                        <a:t>banyak</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rungutan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daripada</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pengguna</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atau</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sebahagian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perkhidmatan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agensi</a:t>
                      </a:r>
                      <a:r>
                        <a:rPr lang="en-MY" sz="1600" b="0" i="0" u="none" strike="noStrike" dirty="0">
                          <a:solidFill>
                            <a:srgbClr val="000000"/>
                          </a:solidFill>
                          <a:effectLst/>
                          <a:latin typeface="+mj-lt"/>
                        </a:rPr>
                        <a:t> yang </a:t>
                      </a:r>
                      <a:r>
                        <a:rPr lang="en-MY" sz="1600" b="0" i="0" u="none" strike="noStrike" dirty="0" err="1">
                          <a:solidFill>
                            <a:srgbClr val="000000"/>
                          </a:solidFill>
                          <a:effectLst/>
                          <a:latin typeface="+mj-lt"/>
                        </a:rPr>
                        <a:t>berkaitan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terjejas</a:t>
                      </a:r>
                      <a:endParaRPr lang="en-MY" sz="1600" b="0" i="0" u="none" strike="noStrike" dirty="0">
                        <a:solidFill>
                          <a:srgbClr val="000000"/>
                        </a:solidFill>
                        <a:effectLst/>
                        <a:latin typeface="+mj-lt"/>
                      </a:endParaRPr>
                    </a:p>
                  </a:txBody>
                  <a:tcPr marL="7620" marR="7620" marT="7620" marB="0">
                    <a:solidFill>
                      <a:schemeClr val="accent1">
                        <a:lumMod val="20000"/>
                        <a:lumOff val="80000"/>
                      </a:schemeClr>
                    </a:solidFill>
                  </a:tcPr>
                </a:tc>
                <a:extLst>
                  <a:ext uri="{0D108BD9-81ED-4DB2-BD59-A6C34878D82A}">
                    <a16:rowId xmlns:a16="http://schemas.microsoft.com/office/drawing/2014/main" val="372139037"/>
                  </a:ext>
                </a:extLst>
              </a:tr>
              <a:tr h="140970">
                <a:tc>
                  <a:txBody>
                    <a:bodyPr/>
                    <a:lstStyle/>
                    <a:p>
                      <a:pPr algn="ctr" rtl="0" fontAlgn="t"/>
                      <a:r>
                        <a:rPr lang="en-MY" sz="1600" b="1" i="0" u="none" strike="noStrike" dirty="0">
                          <a:solidFill>
                            <a:srgbClr val="000000"/>
                          </a:solidFill>
                          <a:effectLst/>
                          <a:latin typeface="+mj-lt"/>
                        </a:rPr>
                        <a:t>3</a:t>
                      </a:r>
                    </a:p>
                  </a:txBody>
                  <a:tcPr marL="7620" marR="7620" marT="7620" marB="0">
                    <a:solidFill>
                      <a:schemeClr val="accent1">
                        <a:lumMod val="20000"/>
                        <a:lumOff val="80000"/>
                      </a:schemeClr>
                    </a:solidFill>
                  </a:tcPr>
                </a:tc>
                <a:tc>
                  <a:txBody>
                    <a:bodyPr/>
                    <a:lstStyle/>
                    <a:p>
                      <a:pPr algn="just" rtl="0" fontAlgn="t"/>
                      <a:r>
                        <a:rPr lang="en-MY" sz="1600" b="0" i="0" u="none" strike="noStrike" dirty="0" err="1">
                          <a:solidFill>
                            <a:srgbClr val="000000"/>
                          </a:solidFill>
                          <a:effectLst/>
                          <a:latin typeface="+mj-lt"/>
                        </a:rPr>
                        <a:t>Sederhana</a:t>
                      </a:r>
                      <a:endParaRPr lang="en-MY" sz="1600" b="0" i="0" u="none" strike="noStrike" dirty="0">
                        <a:solidFill>
                          <a:srgbClr val="000000"/>
                        </a:solidFill>
                        <a:effectLst/>
                        <a:latin typeface="+mj-lt"/>
                      </a:endParaRPr>
                    </a:p>
                  </a:txBody>
                  <a:tcPr marL="7620" marR="7620" marT="7620" marB="0">
                    <a:solidFill>
                      <a:schemeClr val="accent1">
                        <a:lumMod val="20000"/>
                        <a:lumOff val="80000"/>
                      </a:schemeClr>
                    </a:solidFill>
                  </a:tcPr>
                </a:tc>
                <a:tc>
                  <a:txBody>
                    <a:bodyPr/>
                    <a:lstStyle/>
                    <a:p>
                      <a:pPr algn="just" rtl="0" fontAlgn="t"/>
                      <a:r>
                        <a:rPr lang="en-MY" sz="1600" b="0" i="0" u="none" strike="noStrike">
                          <a:solidFill>
                            <a:srgbClr val="000000"/>
                          </a:solidFill>
                          <a:effectLst/>
                          <a:latin typeface="+mj-lt"/>
                        </a:rPr>
                        <a:t>Menjejaskan sebahagian perkhidmatan atau objektif organisasi (&gt;7 hari)</a:t>
                      </a:r>
                    </a:p>
                  </a:txBody>
                  <a:tcPr marL="7620" marR="7620" marT="7620" marB="0">
                    <a:solidFill>
                      <a:schemeClr val="accent1">
                        <a:lumMod val="20000"/>
                        <a:lumOff val="80000"/>
                      </a:schemeClr>
                    </a:solidFill>
                  </a:tcPr>
                </a:tc>
                <a:tc>
                  <a:txBody>
                    <a:bodyPr/>
                    <a:lstStyle/>
                    <a:p>
                      <a:pPr algn="just" rtl="0" fontAlgn="t"/>
                      <a:r>
                        <a:rPr lang="en-MY" sz="1600" b="0" i="0" u="none" strike="noStrike">
                          <a:solidFill>
                            <a:srgbClr val="000000"/>
                          </a:solidFill>
                          <a:effectLst/>
                          <a:latin typeface="+mj-lt"/>
                        </a:rPr>
                        <a:t>Kerugian melebihi 30% hingga  39% daripada nilai projek/pendapatan agensi</a:t>
                      </a:r>
                    </a:p>
                  </a:txBody>
                  <a:tcPr marL="7620" marR="7620" marT="7620" marB="0">
                    <a:solidFill>
                      <a:schemeClr val="accent1">
                        <a:lumMod val="20000"/>
                        <a:lumOff val="80000"/>
                      </a:schemeClr>
                    </a:solidFill>
                  </a:tcPr>
                </a:tc>
                <a:tc>
                  <a:txBody>
                    <a:bodyPr/>
                    <a:lstStyle/>
                    <a:p>
                      <a:pPr algn="just" rtl="0" fontAlgn="t"/>
                      <a:r>
                        <a:rPr lang="en-MY" sz="1600" b="0" i="0" u="none" strike="noStrike" dirty="0" err="1">
                          <a:solidFill>
                            <a:srgbClr val="000000"/>
                          </a:solidFill>
                          <a:effectLst/>
                          <a:latin typeface="+mj-lt"/>
                        </a:rPr>
                        <a:t>Menjejaskan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reputasi</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sehingga</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mendapat</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liputan</a:t>
                      </a:r>
                      <a:r>
                        <a:rPr lang="en-MY" sz="1600" b="0" i="0" u="none" strike="noStrike" dirty="0">
                          <a:solidFill>
                            <a:srgbClr val="000000"/>
                          </a:solidFill>
                          <a:effectLst/>
                          <a:latin typeface="+mj-lt"/>
                        </a:rPr>
                        <a:t> media masa </a:t>
                      </a:r>
                      <a:r>
                        <a:rPr lang="en-MY" sz="1600" b="0" i="0" u="none" strike="noStrike" dirty="0" err="1">
                          <a:solidFill>
                            <a:srgbClr val="000000"/>
                          </a:solidFill>
                          <a:effectLst/>
                          <a:latin typeface="+mj-lt"/>
                        </a:rPr>
                        <a:t>tempatan</a:t>
                      </a:r>
                      <a:endParaRPr lang="en-MY" sz="1600" b="0" i="0" u="none" strike="noStrike" dirty="0">
                        <a:solidFill>
                          <a:srgbClr val="000000"/>
                        </a:solidFill>
                        <a:effectLst/>
                        <a:latin typeface="+mj-lt"/>
                      </a:endParaRPr>
                    </a:p>
                  </a:txBody>
                  <a:tcPr marL="7620" marR="7620" marT="7620" marB="0">
                    <a:solidFill>
                      <a:schemeClr val="accent1">
                        <a:lumMod val="20000"/>
                        <a:lumOff val="80000"/>
                      </a:schemeClr>
                    </a:solidFill>
                  </a:tcPr>
                </a:tc>
                <a:tc>
                  <a:txBody>
                    <a:bodyPr/>
                    <a:lstStyle/>
                    <a:p>
                      <a:pPr algn="just" rtl="0" fontAlgn="t"/>
                      <a:r>
                        <a:rPr lang="en-MY" sz="1600" b="0" i="0" u="none" strike="noStrike" dirty="0" err="1">
                          <a:solidFill>
                            <a:srgbClr val="000000"/>
                          </a:solidFill>
                          <a:effectLst/>
                          <a:latin typeface="+mj-lt"/>
                        </a:rPr>
                        <a:t>Pelanggaran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perundangan</a:t>
                      </a:r>
                      <a:r>
                        <a:rPr lang="en-MY" sz="1600" b="0" i="0" u="none" strike="noStrike" dirty="0">
                          <a:solidFill>
                            <a:srgbClr val="000000"/>
                          </a:solidFill>
                          <a:effectLst/>
                          <a:latin typeface="+mj-lt"/>
                        </a:rPr>
                        <a:t>/</a:t>
                      </a:r>
                      <a:r>
                        <a:rPr lang="en-MY" sz="1600" b="0" i="0" u="none" strike="noStrike" dirty="0" err="1">
                          <a:solidFill>
                            <a:srgbClr val="000000"/>
                          </a:solidFill>
                          <a:effectLst/>
                          <a:latin typeface="+mj-lt"/>
                        </a:rPr>
                        <a:t>peraturan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sebahagian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agensi</a:t>
                      </a:r>
                      <a:r>
                        <a:rPr lang="en-MY" sz="1600" b="0" i="0" u="none" strike="noStrike" dirty="0">
                          <a:solidFill>
                            <a:srgbClr val="000000"/>
                          </a:solidFill>
                          <a:effectLst/>
                          <a:latin typeface="+mj-lt"/>
                        </a:rPr>
                        <a:t> yang </a:t>
                      </a:r>
                      <a:r>
                        <a:rPr lang="en-MY" sz="1600" b="0" i="0" u="none" strike="noStrike" dirty="0" err="1">
                          <a:solidFill>
                            <a:srgbClr val="000000"/>
                          </a:solidFill>
                          <a:effectLst/>
                          <a:latin typeface="+mj-lt"/>
                        </a:rPr>
                        <a:t>berkaitan</a:t>
                      </a:r>
                      <a:endParaRPr lang="en-MY" sz="1600" b="0" i="0" u="none" strike="noStrike" dirty="0">
                        <a:solidFill>
                          <a:srgbClr val="000000"/>
                        </a:solidFill>
                        <a:effectLst/>
                        <a:latin typeface="+mj-lt"/>
                      </a:endParaRPr>
                    </a:p>
                  </a:txBody>
                  <a:tcPr marL="7620" marR="7620" marT="7620" marB="0">
                    <a:solidFill>
                      <a:schemeClr val="accent1">
                        <a:lumMod val="20000"/>
                        <a:lumOff val="80000"/>
                      </a:schemeClr>
                    </a:solidFill>
                  </a:tcPr>
                </a:tc>
                <a:tc>
                  <a:txBody>
                    <a:bodyPr/>
                    <a:lstStyle/>
                    <a:p>
                      <a:pPr algn="just" rtl="0" fontAlgn="t"/>
                      <a:r>
                        <a:rPr lang="en-MY" sz="1600" b="0" i="0" u="none" strike="noStrike" dirty="0" err="1">
                          <a:solidFill>
                            <a:srgbClr val="000000"/>
                          </a:solidFill>
                          <a:effectLst/>
                          <a:latin typeface="+mj-lt"/>
                        </a:rPr>
                        <a:t>Kegagalan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laman</a:t>
                      </a:r>
                      <a:r>
                        <a:rPr lang="en-MY" sz="1600" b="0" i="0" u="none" strike="noStrike" dirty="0">
                          <a:solidFill>
                            <a:srgbClr val="000000"/>
                          </a:solidFill>
                          <a:effectLst/>
                          <a:latin typeface="+mj-lt"/>
                        </a:rPr>
                        <a:t> web/</a:t>
                      </a:r>
                      <a:r>
                        <a:rPr lang="en-MY" sz="1600" b="0" i="0" u="none" strike="noStrike" dirty="0" err="1">
                          <a:solidFill>
                            <a:srgbClr val="000000"/>
                          </a:solidFill>
                          <a:effectLst/>
                          <a:latin typeface="+mj-lt"/>
                        </a:rPr>
                        <a:t>sistem</a:t>
                      </a:r>
                      <a:r>
                        <a:rPr lang="en-MY" sz="1600" b="0" i="0" u="none" strike="noStrike" dirty="0">
                          <a:solidFill>
                            <a:srgbClr val="000000"/>
                          </a:solidFill>
                          <a:effectLst/>
                          <a:latin typeface="+mj-lt"/>
                        </a:rPr>
                        <a:t> ICT </a:t>
                      </a:r>
                      <a:r>
                        <a:rPr lang="en-MY" sz="1600" b="0" i="0" u="none" strike="noStrike" dirty="0" err="1">
                          <a:solidFill>
                            <a:srgbClr val="000000"/>
                          </a:solidFill>
                          <a:effectLst/>
                          <a:latin typeface="+mj-lt"/>
                        </a:rPr>
                        <a:t>kerajaan</a:t>
                      </a:r>
                      <a:r>
                        <a:rPr lang="en-MY" sz="1600" b="0" i="0" u="none" strike="noStrike" dirty="0">
                          <a:solidFill>
                            <a:srgbClr val="000000"/>
                          </a:solidFill>
                          <a:effectLst/>
                          <a:latin typeface="+mj-lt"/>
                        </a:rPr>
                        <a:t> yang </a:t>
                      </a:r>
                      <a:r>
                        <a:rPr lang="en-MY" sz="1600" b="0" i="0" u="none" strike="noStrike" dirty="0" err="1">
                          <a:solidFill>
                            <a:srgbClr val="000000"/>
                          </a:solidFill>
                          <a:effectLst/>
                          <a:latin typeface="+mj-lt"/>
                        </a:rPr>
                        <a:t>sederhana</a:t>
                      </a:r>
                      <a:r>
                        <a:rPr lang="en-MY" sz="1600" b="0" i="0" u="none" strike="noStrike" dirty="0">
                          <a:solidFill>
                            <a:srgbClr val="000000"/>
                          </a:solidFill>
                          <a:effectLst/>
                          <a:latin typeface="+mj-lt"/>
                        </a:rPr>
                        <a:t> dan </a:t>
                      </a:r>
                      <a:r>
                        <a:rPr lang="en-MY" sz="1600" b="0" i="0" u="none" strike="noStrike" dirty="0" err="1">
                          <a:solidFill>
                            <a:srgbClr val="000000"/>
                          </a:solidFill>
                          <a:effectLst/>
                          <a:latin typeface="+mj-lt"/>
                        </a:rPr>
                        <a:t>terdapat</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rungutan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daripada</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sebahagian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pengguna</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atau</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sebahagian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perkhidmatan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agensi</a:t>
                      </a:r>
                      <a:r>
                        <a:rPr lang="en-MY" sz="1600" b="0" i="0" u="none" strike="noStrike" dirty="0">
                          <a:solidFill>
                            <a:srgbClr val="000000"/>
                          </a:solidFill>
                          <a:effectLst/>
                          <a:latin typeface="+mj-lt"/>
                        </a:rPr>
                        <a:t> yang </a:t>
                      </a:r>
                      <a:r>
                        <a:rPr lang="en-MY" sz="1600" b="0" i="0" u="none" strike="noStrike" dirty="0" err="1">
                          <a:solidFill>
                            <a:srgbClr val="000000"/>
                          </a:solidFill>
                          <a:effectLst/>
                          <a:latin typeface="+mj-lt"/>
                        </a:rPr>
                        <a:t>berkaitan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terjejas</a:t>
                      </a:r>
                      <a:endParaRPr lang="en-MY" sz="1600" b="0" i="0" u="none" strike="noStrike" dirty="0">
                        <a:solidFill>
                          <a:srgbClr val="000000"/>
                        </a:solidFill>
                        <a:effectLst/>
                        <a:latin typeface="+mj-lt"/>
                      </a:endParaRPr>
                    </a:p>
                  </a:txBody>
                  <a:tcPr marL="7620" marR="7620" marT="7620" marB="0">
                    <a:solidFill>
                      <a:schemeClr val="accent1">
                        <a:lumMod val="20000"/>
                        <a:lumOff val="80000"/>
                      </a:schemeClr>
                    </a:solidFill>
                  </a:tcPr>
                </a:tc>
                <a:extLst>
                  <a:ext uri="{0D108BD9-81ED-4DB2-BD59-A6C34878D82A}">
                    <a16:rowId xmlns:a16="http://schemas.microsoft.com/office/drawing/2014/main" val="4077410294"/>
                  </a:ext>
                </a:extLst>
              </a:tr>
              <a:tr h="140970">
                <a:tc>
                  <a:txBody>
                    <a:bodyPr/>
                    <a:lstStyle/>
                    <a:p>
                      <a:pPr algn="ctr" rtl="0" fontAlgn="t"/>
                      <a:r>
                        <a:rPr lang="en-MY" sz="1600" b="1" i="0" u="none" strike="noStrike" dirty="0">
                          <a:solidFill>
                            <a:srgbClr val="000000"/>
                          </a:solidFill>
                          <a:effectLst/>
                          <a:latin typeface="+mj-lt"/>
                        </a:rPr>
                        <a:t>2</a:t>
                      </a:r>
                    </a:p>
                  </a:txBody>
                  <a:tcPr marL="7620" marR="7620" marT="7620" marB="0">
                    <a:solidFill>
                      <a:schemeClr val="accent1">
                        <a:lumMod val="20000"/>
                        <a:lumOff val="80000"/>
                      </a:schemeClr>
                    </a:solidFill>
                  </a:tcPr>
                </a:tc>
                <a:tc>
                  <a:txBody>
                    <a:bodyPr/>
                    <a:lstStyle/>
                    <a:p>
                      <a:pPr algn="just" rtl="0" fontAlgn="t"/>
                      <a:r>
                        <a:rPr lang="en-MY" sz="1600" b="0" i="0" u="none" strike="noStrike">
                          <a:solidFill>
                            <a:srgbClr val="000000"/>
                          </a:solidFill>
                          <a:effectLst/>
                          <a:latin typeface="+mj-lt"/>
                        </a:rPr>
                        <a:t>Kecil</a:t>
                      </a:r>
                    </a:p>
                  </a:txBody>
                  <a:tcPr marL="7620" marR="7620" marT="7620" marB="0">
                    <a:solidFill>
                      <a:schemeClr val="accent1">
                        <a:lumMod val="20000"/>
                        <a:lumOff val="80000"/>
                      </a:schemeClr>
                    </a:solidFill>
                  </a:tcPr>
                </a:tc>
                <a:tc>
                  <a:txBody>
                    <a:bodyPr/>
                    <a:lstStyle/>
                    <a:p>
                      <a:pPr algn="just" rtl="0" fontAlgn="t"/>
                      <a:r>
                        <a:rPr lang="en-MY" sz="1600" b="0" i="0" u="none" strike="noStrike">
                          <a:solidFill>
                            <a:srgbClr val="000000"/>
                          </a:solidFill>
                          <a:effectLst/>
                          <a:latin typeface="+mj-lt"/>
                        </a:rPr>
                        <a:t>Menjejaskan sebahagian perkhidmatan atau objektif organisasi (3-7 hari)</a:t>
                      </a:r>
                    </a:p>
                  </a:txBody>
                  <a:tcPr marL="7620" marR="7620" marT="7620" marB="0">
                    <a:solidFill>
                      <a:schemeClr val="accent1">
                        <a:lumMod val="20000"/>
                        <a:lumOff val="80000"/>
                      </a:schemeClr>
                    </a:solidFill>
                  </a:tcPr>
                </a:tc>
                <a:tc>
                  <a:txBody>
                    <a:bodyPr/>
                    <a:lstStyle/>
                    <a:p>
                      <a:pPr algn="just" rtl="0" fontAlgn="t"/>
                      <a:r>
                        <a:rPr lang="en-MY" sz="1600" b="0" i="0" u="none" strike="noStrike" dirty="0" err="1">
                          <a:solidFill>
                            <a:srgbClr val="000000"/>
                          </a:solidFill>
                          <a:effectLst/>
                          <a:latin typeface="+mj-lt"/>
                        </a:rPr>
                        <a:t>Kerugian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melebihi</a:t>
                      </a:r>
                      <a:r>
                        <a:rPr lang="en-MY" sz="1600" b="0" i="0" u="none" strike="noStrike" dirty="0">
                          <a:solidFill>
                            <a:srgbClr val="000000"/>
                          </a:solidFill>
                          <a:effectLst/>
                          <a:latin typeface="+mj-lt"/>
                        </a:rPr>
                        <a:t> 20% </a:t>
                      </a:r>
                      <a:r>
                        <a:rPr lang="en-MY" sz="1600" b="0" i="0" u="none" strike="noStrike" dirty="0" err="1">
                          <a:solidFill>
                            <a:srgbClr val="000000"/>
                          </a:solidFill>
                          <a:effectLst/>
                          <a:latin typeface="+mj-lt"/>
                        </a:rPr>
                        <a:t>hingga</a:t>
                      </a:r>
                      <a:r>
                        <a:rPr lang="en-MY" sz="1600" b="0" i="0" u="none" strike="noStrike" dirty="0">
                          <a:solidFill>
                            <a:srgbClr val="000000"/>
                          </a:solidFill>
                          <a:effectLst/>
                          <a:latin typeface="+mj-lt"/>
                        </a:rPr>
                        <a:t>  29% </a:t>
                      </a:r>
                      <a:r>
                        <a:rPr lang="en-MY" sz="1600" b="0" i="0" u="none" strike="noStrike" dirty="0" err="1">
                          <a:solidFill>
                            <a:srgbClr val="000000"/>
                          </a:solidFill>
                          <a:effectLst/>
                          <a:latin typeface="+mj-lt"/>
                        </a:rPr>
                        <a:t>daripada</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nilai</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projek</a:t>
                      </a:r>
                      <a:r>
                        <a:rPr lang="en-MY" sz="1600" b="0" i="0" u="none" strike="noStrike" dirty="0">
                          <a:solidFill>
                            <a:srgbClr val="000000"/>
                          </a:solidFill>
                          <a:effectLst/>
                          <a:latin typeface="+mj-lt"/>
                        </a:rPr>
                        <a:t>/</a:t>
                      </a:r>
                      <a:r>
                        <a:rPr lang="en-MY" sz="1600" b="0" i="0" u="none" strike="noStrike" dirty="0" err="1">
                          <a:solidFill>
                            <a:srgbClr val="000000"/>
                          </a:solidFill>
                          <a:effectLst/>
                          <a:latin typeface="+mj-lt"/>
                        </a:rPr>
                        <a:t>pendapatan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agensi</a:t>
                      </a:r>
                      <a:endParaRPr lang="en-MY" sz="1600" b="0" i="0" u="none" strike="noStrike" dirty="0">
                        <a:solidFill>
                          <a:srgbClr val="000000"/>
                        </a:solidFill>
                        <a:effectLst/>
                        <a:latin typeface="+mj-lt"/>
                      </a:endParaRPr>
                    </a:p>
                  </a:txBody>
                  <a:tcPr marL="7620" marR="7620" marT="7620" marB="0">
                    <a:solidFill>
                      <a:schemeClr val="accent1">
                        <a:lumMod val="20000"/>
                        <a:lumOff val="80000"/>
                      </a:schemeClr>
                    </a:solidFill>
                  </a:tcPr>
                </a:tc>
                <a:tc>
                  <a:txBody>
                    <a:bodyPr/>
                    <a:lstStyle/>
                    <a:p>
                      <a:pPr algn="just" rtl="0" fontAlgn="t"/>
                      <a:r>
                        <a:rPr lang="en-MY" sz="1600" b="0" i="0" u="none" strike="noStrike" dirty="0" err="1">
                          <a:solidFill>
                            <a:srgbClr val="000000"/>
                          </a:solidFill>
                          <a:effectLst/>
                          <a:latin typeface="+mj-lt"/>
                        </a:rPr>
                        <a:t>Menjejaskan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reputasi</a:t>
                      </a:r>
                      <a:r>
                        <a:rPr lang="en-MY" sz="1600" b="0" i="0" u="none" strike="noStrike" dirty="0">
                          <a:solidFill>
                            <a:srgbClr val="000000"/>
                          </a:solidFill>
                          <a:effectLst/>
                          <a:latin typeface="+mj-lt"/>
                        </a:rPr>
                        <a:t> dan </a:t>
                      </a:r>
                      <a:r>
                        <a:rPr lang="en-MY" sz="1600" b="0" i="0" u="none" strike="noStrike" dirty="0" err="1">
                          <a:solidFill>
                            <a:srgbClr val="000000"/>
                          </a:solidFill>
                          <a:effectLst/>
                          <a:latin typeface="+mj-lt"/>
                        </a:rPr>
                        <a:t>menimbulkan</a:t>
                      </a:r>
                      <a:r>
                        <a:rPr lang="en-MY" sz="1600" b="0" i="0" u="none" strike="noStrike" dirty="0">
                          <a:solidFill>
                            <a:srgbClr val="000000"/>
                          </a:solidFill>
                          <a:effectLst/>
                          <a:latin typeface="+mj-lt"/>
                        </a:rPr>
                        <a:t> rasa </a:t>
                      </a:r>
                      <a:r>
                        <a:rPr lang="en-MY" sz="1600" b="0" i="0" u="none" strike="noStrike" dirty="0" err="1">
                          <a:solidFill>
                            <a:srgbClr val="000000"/>
                          </a:solidFill>
                          <a:effectLst/>
                          <a:latin typeface="+mj-lt"/>
                        </a:rPr>
                        <a:t>ketidakpuasan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hati</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kumpulan</a:t>
                      </a:r>
                      <a:r>
                        <a:rPr lang="en-MY" sz="1600" b="0" i="0" u="none" strike="noStrike" dirty="0">
                          <a:solidFill>
                            <a:srgbClr val="000000"/>
                          </a:solidFill>
                          <a:effectLst/>
                          <a:latin typeface="+mj-lt"/>
                        </a:rPr>
                        <a:t>/</a:t>
                      </a:r>
                      <a:r>
                        <a:rPr lang="en-MY" sz="1600" b="0" i="0" u="none" strike="noStrike" dirty="0" err="1">
                          <a:solidFill>
                            <a:srgbClr val="000000"/>
                          </a:solidFill>
                          <a:effectLst/>
                          <a:latin typeface="+mj-lt"/>
                        </a:rPr>
                        <a:t>organisasi</a:t>
                      </a:r>
                      <a:endParaRPr lang="en-MY" sz="1600" b="0" i="0" u="none" strike="noStrike" dirty="0">
                        <a:solidFill>
                          <a:srgbClr val="000000"/>
                        </a:solidFill>
                        <a:effectLst/>
                        <a:latin typeface="+mj-lt"/>
                      </a:endParaRPr>
                    </a:p>
                  </a:txBody>
                  <a:tcPr marL="7620" marR="7620" marT="7620" marB="0">
                    <a:solidFill>
                      <a:schemeClr val="accent1">
                        <a:lumMod val="20000"/>
                        <a:lumOff val="80000"/>
                      </a:schemeClr>
                    </a:solidFill>
                  </a:tcPr>
                </a:tc>
                <a:tc>
                  <a:txBody>
                    <a:bodyPr/>
                    <a:lstStyle/>
                    <a:p>
                      <a:pPr algn="just" rtl="0" fontAlgn="t"/>
                      <a:r>
                        <a:rPr lang="en-MY" sz="1600" b="0" i="0" u="none" strike="noStrike" dirty="0" err="1">
                          <a:solidFill>
                            <a:srgbClr val="000000"/>
                          </a:solidFill>
                          <a:effectLst/>
                          <a:latin typeface="+mj-lt"/>
                        </a:rPr>
                        <a:t>Pelanggaran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perundangan</a:t>
                      </a:r>
                      <a:r>
                        <a:rPr lang="en-MY" sz="1600" b="0" i="0" u="none" strike="noStrike" dirty="0">
                          <a:solidFill>
                            <a:srgbClr val="000000"/>
                          </a:solidFill>
                          <a:effectLst/>
                          <a:latin typeface="+mj-lt"/>
                        </a:rPr>
                        <a:t>/</a:t>
                      </a:r>
                      <a:r>
                        <a:rPr lang="en-MY" sz="1600" b="0" i="0" u="none" strike="noStrike" dirty="0" err="1">
                          <a:solidFill>
                            <a:srgbClr val="000000"/>
                          </a:solidFill>
                          <a:effectLst/>
                          <a:latin typeface="+mj-lt"/>
                        </a:rPr>
                        <a:t>peraturan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agensi</a:t>
                      </a:r>
                      <a:r>
                        <a:rPr lang="en-MY" sz="1600" b="0" i="0" u="none" strike="noStrike" dirty="0">
                          <a:solidFill>
                            <a:srgbClr val="000000"/>
                          </a:solidFill>
                          <a:effectLst/>
                          <a:latin typeface="+mj-lt"/>
                        </a:rPr>
                        <a:t> </a:t>
                      </a:r>
                    </a:p>
                  </a:txBody>
                  <a:tcPr marL="7620" marR="7620" marT="7620" marB="0">
                    <a:solidFill>
                      <a:schemeClr val="accent1">
                        <a:lumMod val="20000"/>
                        <a:lumOff val="80000"/>
                      </a:schemeClr>
                    </a:solidFill>
                  </a:tcPr>
                </a:tc>
                <a:tc>
                  <a:txBody>
                    <a:bodyPr/>
                    <a:lstStyle/>
                    <a:p>
                      <a:pPr algn="just" rtl="0" fontAlgn="t"/>
                      <a:r>
                        <a:rPr lang="en-MY" sz="1600" b="0" i="0" u="none" strike="noStrike" dirty="0" err="1">
                          <a:solidFill>
                            <a:srgbClr val="000000"/>
                          </a:solidFill>
                          <a:effectLst/>
                          <a:latin typeface="+mj-lt"/>
                        </a:rPr>
                        <a:t>Kegagalan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laman</a:t>
                      </a:r>
                      <a:r>
                        <a:rPr lang="en-MY" sz="1600" b="0" i="0" u="none" strike="noStrike" dirty="0">
                          <a:solidFill>
                            <a:srgbClr val="000000"/>
                          </a:solidFill>
                          <a:effectLst/>
                          <a:latin typeface="+mj-lt"/>
                        </a:rPr>
                        <a:t> web/</a:t>
                      </a:r>
                      <a:r>
                        <a:rPr lang="en-MY" sz="1600" b="0" i="0" u="none" strike="noStrike" dirty="0" err="1">
                          <a:solidFill>
                            <a:srgbClr val="000000"/>
                          </a:solidFill>
                          <a:effectLst/>
                          <a:latin typeface="+mj-lt"/>
                        </a:rPr>
                        <a:t>sistem</a:t>
                      </a:r>
                      <a:r>
                        <a:rPr lang="en-MY" sz="1600" b="0" i="0" u="none" strike="noStrike" dirty="0">
                          <a:solidFill>
                            <a:srgbClr val="000000"/>
                          </a:solidFill>
                          <a:effectLst/>
                          <a:latin typeface="+mj-lt"/>
                        </a:rPr>
                        <a:t> ICT </a:t>
                      </a:r>
                      <a:r>
                        <a:rPr lang="en-MY" sz="1600" b="0" i="0" u="none" strike="noStrike" dirty="0" err="1">
                          <a:solidFill>
                            <a:srgbClr val="000000"/>
                          </a:solidFill>
                          <a:effectLst/>
                          <a:latin typeface="+mj-lt"/>
                        </a:rPr>
                        <a:t>kerajaan</a:t>
                      </a:r>
                      <a:r>
                        <a:rPr lang="en-MY" sz="1600" b="0" i="0" u="none" strike="noStrike" dirty="0">
                          <a:solidFill>
                            <a:srgbClr val="000000"/>
                          </a:solidFill>
                          <a:effectLst/>
                          <a:latin typeface="+mj-lt"/>
                        </a:rPr>
                        <a:t> yang </a:t>
                      </a:r>
                      <a:r>
                        <a:rPr lang="en-MY" sz="1600" b="0" i="0" u="none" strike="noStrike" dirty="0" err="1">
                          <a:solidFill>
                            <a:srgbClr val="000000"/>
                          </a:solidFill>
                          <a:effectLst/>
                          <a:latin typeface="+mj-lt"/>
                        </a:rPr>
                        <a:t>rendah</a:t>
                      </a:r>
                      <a:r>
                        <a:rPr lang="en-MY" sz="1600" b="0" i="0" u="none" strike="noStrike" dirty="0">
                          <a:solidFill>
                            <a:srgbClr val="000000"/>
                          </a:solidFill>
                          <a:effectLst/>
                          <a:latin typeface="+mj-lt"/>
                        </a:rPr>
                        <a:t> dan </a:t>
                      </a:r>
                      <a:r>
                        <a:rPr lang="en-MY" sz="1600" b="0" i="0" u="none" strike="noStrike" dirty="0" err="1">
                          <a:solidFill>
                            <a:srgbClr val="000000"/>
                          </a:solidFill>
                          <a:effectLst/>
                          <a:latin typeface="+mj-lt"/>
                        </a:rPr>
                        <a:t>terdapat</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rungutan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daripada</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sebilangan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kecil</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pengguna</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atau</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hanya</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menjejaskan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perkhidmatan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organisasi</a:t>
                      </a:r>
                      <a:endParaRPr lang="en-MY" sz="1600" b="0" i="0" u="none" strike="noStrike" dirty="0">
                        <a:solidFill>
                          <a:srgbClr val="000000"/>
                        </a:solidFill>
                        <a:effectLst/>
                        <a:latin typeface="+mj-lt"/>
                      </a:endParaRPr>
                    </a:p>
                  </a:txBody>
                  <a:tcPr marL="7620" marR="7620" marT="7620" marB="0">
                    <a:solidFill>
                      <a:schemeClr val="accent1">
                        <a:lumMod val="20000"/>
                        <a:lumOff val="80000"/>
                      </a:schemeClr>
                    </a:solidFill>
                  </a:tcPr>
                </a:tc>
                <a:extLst>
                  <a:ext uri="{0D108BD9-81ED-4DB2-BD59-A6C34878D82A}">
                    <a16:rowId xmlns:a16="http://schemas.microsoft.com/office/drawing/2014/main" val="601992346"/>
                  </a:ext>
                </a:extLst>
              </a:tr>
              <a:tr h="140970">
                <a:tc>
                  <a:txBody>
                    <a:bodyPr/>
                    <a:lstStyle/>
                    <a:p>
                      <a:pPr algn="ctr" rtl="0" fontAlgn="t"/>
                      <a:r>
                        <a:rPr lang="en-MY" sz="1600" b="1" i="0" u="none" strike="noStrike" dirty="0">
                          <a:solidFill>
                            <a:srgbClr val="000000"/>
                          </a:solidFill>
                          <a:effectLst/>
                          <a:latin typeface="+mj-lt"/>
                        </a:rPr>
                        <a:t>1</a:t>
                      </a:r>
                    </a:p>
                  </a:txBody>
                  <a:tcPr marL="7620" marR="7620" marT="7620" marB="0">
                    <a:solidFill>
                      <a:schemeClr val="accent1">
                        <a:lumMod val="20000"/>
                        <a:lumOff val="80000"/>
                      </a:schemeClr>
                    </a:solidFill>
                  </a:tcPr>
                </a:tc>
                <a:tc>
                  <a:txBody>
                    <a:bodyPr/>
                    <a:lstStyle/>
                    <a:p>
                      <a:pPr algn="just" rtl="0" fontAlgn="t"/>
                      <a:r>
                        <a:rPr lang="en-MY" sz="1600" b="0" i="0" u="none" strike="noStrike">
                          <a:solidFill>
                            <a:srgbClr val="000000"/>
                          </a:solidFill>
                          <a:effectLst/>
                          <a:latin typeface="+mj-lt"/>
                        </a:rPr>
                        <a:t>Sangat Kecil</a:t>
                      </a:r>
                    </a:p>
                  </a:txBody>
                  <a:tcPr marL="7620" marR="7620" marT="7620" marB="0">
                    <a:solidFill>
                      <a:schemeClr val="accent1">
                        <a:lumMod val="20000"/>
                        <a:lumOff val="80000"/>
                      </a:schemeClr>
                    </a:solidFill>
                  </a:tcPr>
                </a:tc>
                <a:tc>
                  <a:txBody>
                    <a:bodyPr/>
                    <a:lstStyle/>
                    <a:p>
                      <a:pPr algn="just" rtl="0" fontAlgn="t"/>
                      <a:r>
                        <a:rPr lang="en-MY" sz="1600" b="0" i="0" u="none" strike="noStrike">
                          <a:solidFill>
                            <a:srgbClr val="000000"/>
                          </a:solidFill>
                          <a:effectLst/>
                          <a:latin typeface="+mj-lt"/>
                        </a:rPr>
                        <a:t>Menjejaskan sebahagian perkhidmatan atau objektif organisasi (1-2 hari)</a:t>
                      </a:r>
                    </a:p>
                  </a:txBody>
                  <a:tcPr marL="7620" marR="7620" marT="7620" marB="0">
                    <a:solidFill>
                      <a:schemeClr val="accent1">
                        <a:lumMod val="20000"/>
                        <a:lumOff val="80000"/>
                      </a:schemeClr>
                    </a:solidFill>
                  </a:tcPr>
                </a:tc>
                <a:tc>
                  <a:txBody>
                    <a:bodyPr/>
                    <a:lstStyle/>
                    <a:p>
                      <a:pPr algn="just" rtl="0" fontAlgn="t"/>
                      <a:r>
                        <a:rPr lang="en-MY" sz="1600" b="0" i="0" u="none" strike="noStrike">
                          <a:solidFill>
                            <a:srgbClr val="000000"/>
                          </a:solidFill>
                          <a:effectLst/>
                          <a:latin typeface="+mj-lt"/>
                        </a:rPr>
                        <a:t>Kerugian melebihi 10% hingga 19% daripada nilai projek/pendapatan agensi</a:t>
                      </a:r>
                    </a:p>
                  </a:txBody>
                  <a:tcPr marL="7620" marR="7620" marT="7620" marB="0">
                    <a:solidFill>
                      <a:schemeClr val="accent1">
                        <a:lumMod val="20000"/>
                        <a:lumOff val="80000"/>
                      </a:schemeClr>
                    </a:solidFill>
                  </a:tcPr>
                </a:tc>
                <a:tc>
                  <a:txBody>
                    <a:bodyPr/>
                    <a:lstStyle/>
                    <a:p>
                      <a:pPr algn="just" rtl="0" fontAlgn="t"/>
                      <a:r>
                        <a:rPr lang="en-MY" sz="1600" b="0" i="0" u="none" strike="noStrike">
                          <a:solidFill>
                            <a:srgbClr val="000000"/>
                          </a:solidFill>
                          <a:effectLst/>
                          <a:latin typeface="+mj-lt"/>
                        </a:rPr>
                        <a:t>Menjejaskan reputasi dan menimbulkan rasa ketidakpuasan hati orang perseorangan</a:t>
                      </a:r>
                    </a:p>
                  </a:txBody>
                  <a:tcPr marL="7620" marR="7620" marT="7620" marB="0">
                    <a:solidFill>
                      <a:schemeClr val="accent1">
                        <a:lumMod val="20000"/>
                        <a:lumOff val="80000"/>
                      </a:schemeClr>
                    </a:solidFill>
                  </a:tcPr>
                </a:tc>
                <a:tc>
                  <a:txBody>
                    <a:bodyPr/>
                    <a:lstStyle/>
                    <a:p>
                      <a:pPr algn="just" rtl="0" fontAlgn="t"/>
                      <a:r>
                        <a:rPr lang="sv-SE" sz="1600" b="0" i="0" u="none" strike="noStrike" dirty="0">
                          <a:solidFill>
                            <a:srgbClr val="000000"/>
                          </a:solidFill>
                          <a:effectLst/>
                          <a:latin typeface="+mj-lt"/>
                        </a:rPr>
                        <a:t>Tidak melibatkan pelanggaran perundangan/peraturan </a:t>
                      </a:r>
                    </a:p>
                  </a:txBody>
                  <a:tcPr marL="7620" marR="7620" marT="7620" marB="0">
                    <a:solidFill>
                      <a:schemeClr val="accent1">
                        <a:lumMod val="20000"/>
                        <a:lumOff val="80000"/>
                      </a:schemeClr>
                    </a:solidFill>
                  </a:tcPr>
                </a:tc>
                <a:tc>
                  <a:txBody>
                    <a:bodyPr/>
                    <a:lstStyle/>
                    <a:p>
                      <a:pPr algn="just" rtl="0" fontAlgn="t"/>
                      <a:r>
                        <a:rPr lang="en-MY" sz="1600" b="0" i="0" u="none" strike="noStrike" dirty="0" err="1">
                          <a:solidFill>
                            <a:srgbClr val="000000"/>
                          </a:solidFill>
                          <a:effectLst/>
                          <a:latin typeface="+mj-lt"/>
                        </a:rPr>
                        <a:t>Ralat</a:t>
                      </a:r>
                      <a:r>
                        <a:rPr lang="en-MY" sz="1600" b="0" i="0" u="none" strike="noStrike" dirty="0">
                          <a:solidFill>
                            <a:srgbClr val="000000"/>
                          </a:solidFill>
                          <a:effectLst/>
                          <a:latin typeface="+mj-lt"/>
                        </a:rPr>
                        <a:t> yang </a:t>
                      </a:r>
                      <a:r>
                        <a:rPr lang="en-MY" sz="1600" b="0" i="0" u="none" strike="noStrike" dirty="0" err="1">
                          <a:solidFill>
                            <a:srgbClr val="000000"/>
                          </a:solidFill>
                          <a:effectLst/>
                          <a:latin typeface="+mj-lt"/>
                        </a:rPr>
                        <a:t>kecil</a:t>
                      </a:r>
                      <a:r>
                        <a:rPr lang="en-MY" sz="1600" b="0" i="0" u="none" strike="noStrike" dirty="0">
                          <a:solidFill>
                            <a:srgbClr val="000000"/>
                          </a:solidFill>
                          <a:effectLst/>
                          <a:latin typeface="+mj-lt"/>
                        </a:rPr>
                        <a:t> dan </a:t>
                      </a:r>
                      <a:r>
                        <a:rPr lang="en-MY" sz="1600" b="0" i="0" u="none" strike="noStrike" dirty="0" err="1">
                          <a:solidFill>
                            <a:srgbClr val="000000"/>
                          </a:solidFill>
                          <a:effectLst/>
                          <a:latin typeface="+mj-lt"/>
                        </a:rPr>
                        <a:t>hanya</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memerlukan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tindakan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pembetulan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Tidak</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menjejaskan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perkhidmatan</a:t>
                      </a:r>
                      <a:r>
                        <a:rPr lang="en-MY" sz="1600" b="0" i="0" u="none" strike="noStrike" dirty="0">
                          <a:solidFill>
                            <a:srgbClr val="000000"/>
                          </a:solidFill>
                          <a:effectLst/>
                          <a:latin typeface="+mj-lt"/>
                        </a:rPr>
                        <a:t> </a:t>
                      </a:r>
                      <a:r>
                        <a:rPr lang="en-MY" sz="1600" b="0" i="0" u="none" strike="noStrike" dirty="0" err="1">
                          <a:solidFill>
                            <a:srgbClr val="000000"/>
                          </a:solidFill>
                          <a:effectLst/>
                          <a:latin typeface="+mj-lt"/>
                        </a:rPr>
                        <a:t>agensi</a:t>
                      </a:r>
                      <a:r>
                        <a:rPr lang="en-MY" sz="1600" b="0" i="0" u="none" strike="noStrike" dirty="0">
                          <a:solidFill>
                            <a:srgbClr val="000000"/>
                          </a:solidFill>
                          <a:effectLst/>
                          <a:latin typeface="+mj-lt"/>
                        </a:rPr>
                        <a:t> yang </a:t>
                      </a:r>
                      <a:r>
                        <a:rPr lang="en-MY" sz="1600" b="0" i="0" u="none" strike="noStrike" dirty="0" err="1">
                          <a:solidFill>
                            <a:srgbClr val="000000"/>
                          </a:solidFill>
                          <a:effectLst/>
                          <a:latin typeface="+mj-lt"/>
                        </a:rPr>
                        <a:t>berkaitan</a:t>
                      </a:r>
                      <a:endParaRPr lang="en-MY" sz="1600" b="0" i="0" u="none" strike="noStrike" dirty="0">
                        <a:solidFill>
                          <a:srgbClr val="000000"/>
                        </a:solidFill>
                        <a:effectLst/>
                        <a:latin typeface="+mj-lt"/>
                      </a:endParaRPr>
                    </a:p>
                  </a:txBody>
                  <a:tcPr marL="7620" marR="7620" marT="7620" marB="0">
                    <a:solidFill>
                      <a:schemeClr val="accent1">
                        <a:lumMod val="20000"/>
                        <a:lumOff val="80000"/>
                      </a:schemeClr>
                    </a:solidFill>
                  </a:tcPr>
                </a:tc>
                <a:extLst>
                  <a:ext uri="{0D108BD9-81ED-4DB2-BD59-A6C34878D82A}">
                    <a16:rowId xmlns:a16="http://schemas.microsoft.com/office/drawing/2014/main" val="460762403"/>
                  </a:ext>
                </a:extLst>
              </a:tr>
            </a:tbl>
          </a:graphicData>
        </a:graphic>
      </p:graphicFrame>
      <p:sp>
        <p:nvSpPr>
          <p:cNvPr id="9" name="TextBox 9">
            <a:extLst>
              <a:ext uri="{FF2B5EF4-FFF2-40B4-BE49-F238E27FC236}">
                <a16:creationId xmlns:a16="http://schemas.microsoft.com/office/drawing/2014/main" id="{F446BB68-B1E4-4B4F-A87C-623E6F74C798}"/>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25</a:t>
            </a:r>
          </a:p>
        </p:txBody>
      </p:sp>
      <p:pic>
        <p:nvPicPr>
          <p:cNvPr id="10" name="Picture 2">
            <a:extLst>
              <a:ext uri="{FF2B5EF4-FFF2-40B4-BE49-F238E27FC236}">
                <a16:creationId xmlns:a16="http://schemas.microsoft.com/office/drawing/2014/main" id="{27A528A5-277D-4F0D-8F9A-5440CD917984}"/>
              </a:ext>
            </a:extLst>
          </p:cNvPr>
          <p:cNvPicPr>
            <a:picLocks noChangeAspect="1"/>
          </p:cNvPicPr>
          <p:nvPr/>
        </p:nvPicPr>
        <p:blipFill rotWithShape="1">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051" t="77500" r="37175"/>
          <a:stretch/>
        </p:blipFill>
        <p:spPr>
          <a:xfrm>
            <a:off x="12344400" y="0"/>
            <a:ext cx="5943600" cy="2732552"/>
          </a:xfrm>
          <a:prstGeom prst="rect">
            <a:avLst/>
          </a:prstGeom>
        </p:spPr>
      </p:pic>
      <p:graphicFrame>
        <p:nvGraphicFramePr>
          <p:cNvPr id="12" name="Table 11">
            <a:extLst>
              <a:ext uri="{FF2B5EF4-FFF2-40B4-BE49-F238E27FC236}">
                <a16:creationId xmlns:a16="http://schemas.microsoft.com/office/drawing/2014/main" id="{6151AFFA-ABB8-43C7-B48B-7144D95830B6}"/>
              </a:ext>
            </a:extLst>
          </p:cNvPr>
          <p:cNvGraphicFramePr>
            <a:graphicFrameLocks noGrp="1"/>
          </p:cNvGraphicFramePr>
          <p:nvPr>
            <p:extLst>
              <p:ext uri="{D42A27DB-BD31-4B8C-83A1-F6EECF244321}">
                <p14:modId xmlns:p14="http://schemas.microsoft.com/office/powerpoint/2010/main" val="1918920440"/>
              </p:ext>
            </p:extLst>
          </p:nvPr>
        </p:nvGraphicFramePr>
        <p:xfrm>
          <a:off x="9299424" y="425157"/>
          <a:ext cx="8686800" cy="914400"/>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1646825488"/>
                    </a:ext>
                  </a:extLst>
                </a:gridCol>
              </a:tblGrid>
              <a:tr h="901975">
                <a:tc>
                  <a:txBody>
                    <a:bodyPr/>
                    <a:lstStyle/>
                    <a:p>
                      <a:pPr algn="r"/>
                      <a:r>
                        <a:rPr lang="en-MY" sz="5400" b="1" dirty="0" err="1">
                          <a:solidFill>
                            <a:schemeClr val="tx1"/>
                          </a:solidFill>
                          <a:latin typeface="Droid Serif Bold" panose="020B0604020202020204" charset="0"/>
                          <a:ea typeface="Droid Serif Bold" panose="020B0604020202020204" charset="0"/>
                          <a:cs typeface="Droid Serif Bold" panose="020B0604020202020204" charset="0"/>
                        </a:rPr>
                        <a:t>Rujukan</a:t>
                      </a:r>
                      <a:endParaRPr lang="en-MY" sz="5400" b="1" dirty="0">
                        <a:solidFill>
                          <a:schemeClr val="tx1"/>
                        </a:solidFill>
                        <a:latin typeface="Droid Serif Bold" panose="020B0604020202020204" charset="0"/>
                        <a:ea typeface="Droid Serif Bold" panose="020B0604020202020204" charset="0"/>
                        <a:cs typeface="Droid Serif Bold" panose="020B060402020202020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542311"/>
                  </a:ext>
                </a:extLst>
              </a:tr>
            </a:tbl>
          </a:graphicData>
        </a:graphic>
      </p:graphicFrame>
      <p:grpSp>
        <p:nvGrpSpPr>
          <p:cNvPr id="2" name="Group 3">
            <a:extLst>
              <a:ext uri="{FF2B5EF4-FFF2-40B4-BE49-F238E27FC236}">
                <a16:creationId xmlns:a16="http://schemas.microsoft.com/office/drawing/2014/main" id="{EB7E0BD4-D4AF-CBDC-3BF0-ABD0BC3AA12B}"/>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C5657194-0EDE-3A99-F9EF-EB5067EDA2E9}"/>
                </a:ext>
              </a:extLst>
            </p:cNvPr>
            <p:cNvPicPr>
              <a:picLocks noChangeAspect="1"/>
            </p:cNvPicPr>
            <p:nvPr/>
          </p:nvPicPr>
          <p:blipFill>
            <a:blip r:embed="rId4"/>
            <a:srcRect l="22581" t="24057" r="26773" b="25591"/>
            <a:stretch>
              <a:fillRect/>
            </a:stretch>
          </p:blipFill>
          <p:spPr>
            <a:xfrm>
              <a:off x="2133892" y="38041"/>
              <a:ext cx="2477376" cy="1202633"/>
            </a:xfrm>
            <a:prstGeom prst="rect">
              <a:avLst/>
            </a:prstGeom>
          </p:spPr>
        </p:pic>
        <p:pic>
          <p:nvPicPr>
            <p:cNvPr id="8" name="Picture 5">
              <a:extLst>
                <a:ext uri="{FF2B5EF4-FFF2-40B4-BE49-F238E27FC236}">
                  <a16:creationId xmlns:a16="http://schemas.microsoft.com/office/drawing/2014/main" id="{B5049E55-778C-C527-ACD9-35D72C3A2D5F}"/>
                </a:ext>
              </a:extLst>
            </p:cNvPr>
            <p:cNvPicPr>
              <a:picLocks noChangeAspect="1"/>
            </p:cNvPicPr>
            <p:nvPr/>
          </p:nvPicPr>
          <p:blipFill>
            <a:blip r:embed="rId5"/>
            <a:srcRect/>
            <a:stretch>
              <a:fillRect/>
            </a:stretch>
          </p:blipFill>
          <p:spPr>
            <a:xfrm>
              <a:off x="472220" y="0"/>
              <a:ext cx="1189451" cy="931541"/>
            </a:xfrm>
            <a:prstGeom prst="rect">
              <a:avLst/>
            </a:prstGeom>
          </p:spPr>
        </p:pic>
        <p:sp>
          <p:nvSpPr>
            <p:cNvPr id="13" name="TextBox 6">
              <a:extLst>
                <a:ext uri="{FF2B5EF4-FFF2-40B4-BE49-F238E27FC236}">
                  <a16:creationId xmlns:a16="http://schemas.microsoft.com/office/drawing/2014/main" id="{B36F718A-1D00-2C51-354E-7C5F23DD7458}"/>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694129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3FDA7D0-53A6-4170-88AF-E63A2764F250}"/>
              </a:ext>
            </a:extLst>
          </p:cNvPr>
          <p:cNvGraphicFramePr>
            <a:graphicFrameLocks noGrp="1"/>
          </p:cNvGraphicFramePr>
          <p:nvPr>
            <p:extLst>
              <p:ext uri="{D42A27DB-BD31-4B8C-83A1-F6EECF244321}">
                <p14:modId xmlns:p14="http://schemas.microsoft.com/office/powerpoint/2010/main" val="1169139213"/>
              </p:ext>
            </p:extLst>
          </p:nvPr>
        </p:nvGraphicFramePr>
        <p:xfrm>
          <a:off x="2552699" y="2933700"/>
          <a:ext cx="13182600" cy="2430780"/>
        </p:xfrm>
        <a:graphic>
          <a:graphicData uri="http://schemas.openxmlformats.org/drawingml/2006/table">
            <a:tbl>
              <a:tblPr firstRow="1" bandRow="1">
                <a:tableStyleId>{5C22544A-7EE6-4342-B048-85BDC9FD1C3A}</a:tableStyleId>
              </a:tblPr>
              <a:tblGrid>
                <a:gridCol w="2197100">
                  <a:extLst>
                    <a:ext uri="{9D8B030D-6E8A-4147-A177-3AD203B41FA5}">
                      <a16:colId xmlns:a16="http://schemas.microsoft.com/office/drawing/2014/main" val="1559664186"/>
                    </a:ext>
                  </a:extLst>
                </a:gridCol>
                <a:gridCol w="2197100">
                  <a:extLst>
                    <a:ext uri="{9D8B030D-6E8A-4147-A177-3AD203B41FA5}">
                      <a16:colId xmlns:a16="http://schemas.microsoft.com/office/drawing/2014/main" val="504968962"/>
                    </a:ext>
                  </a:extLst>
                </a:gridCol>
                <a:gridCol w="2197100">
                  <a:extLst>
                    <a:ext uri="{9D8B030D-6E8A-4147-A177-3AD203B41FA5}">
                      <a16:colId xmlns:a16="http://schemas.microsoft.com/office/drawing/2014/main" val="3455195880"/>
                    </a:ext>
                  </a:extLst>
                </a:gridCol>
                <a:gridCol w="2197100">
                  <a:extLst>
                    <a:ext uri="{9D8B030D-6E8A-4147-A177-3AD203B41FA5}">
                      <a16:colId xmlns:a16="http://schemas.microsoft.com/office/drawing/2014/main" val="2603501221"/>
                    </a:ext>
                  </a:extLst>
                </a:gridCol>
                <a:gridCol w="2197100">
                  <a:extLst>
                    <a:ext uri="{9D8B030D-6E8A-4147-A177-3AD203B41FA5}">
                      <a16:colId xmlns:a16="http://schemas.microsoft.com/office/drawing/2014/main" val="3365933716"/>
                    </a:ext>
                  </a:extLst>
                </a:gridCol>
                <a:gridCol w="2197100">
                  <a:extLst>
                    <a:ext uri="{9D8B030D-6E8A-4147-A177-3AD203B41FA5}">
                      <a16:colId xmlns:a16="http://schemas.microsoft.com/office/drawing/2014/main" val="379486911"/>
                    </a:ext>
                  </a:extLst>
                </a:gridCol>
              </a:tblGrid>
              <a:tr h="37084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RUJUKAN - MATRIKS TAHAP RISIKO  </a:t>
                      </a:r>
                    </a:p>
                  </a:txBody>
                  <a:tcPr>
                    <a:solidFill>
                      <a:schemeClr val="tx2">
                        <a:lumMod val="60000"/>
                        <a:lumOff val="40000"/>
                      </a:schemeClr>
                    </a:solidFill>
                  </a:tcPr>
                </a:tc>
                <a:tc hMerge="1">
                  <a:txBody>
                    <a:bodyPr/>
                    <a:lstStyle/>
                    <a:p>
                      <a:endParaRPr lang="en-MY" dirty="0"/>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3748577019"/>
                  </a:ext>
                </a:extLst>
              </a:tr>
              <a:tr h="140970">
                <a:tc rowSpan="2">
                  <a:txBody>
                    <a:bodyPr/>
                    <a:lstStyle/>
                    <a:p>
                      <a:pPr algn="ctr" rtl="0" fontAlgn="t"/>
                      <a:r>
                        <a:rPr lang="en-MY" sz="1800" b="1" dirty="0">
                          <a:solidFill>
                            <a:schemeClr val="bg1"/>
                          </a:solidFill>
                          <a:latin typeface="+mj-lt"/>
                          <a:cs typeface="Arial" panose="020B0604020202020204" pitchFamily="34" charset="0"/>
                        </a:rPr>
                        <a:t>SKALA</a:t>
                      </a:r>
                    </a:p>
                  </a:txBody>
                  <a:tcPr marL="7620" marR="7620" marT="7620" marB="0">
                    <a:solidFill>
                      <a:schemeClr val="accent1">
                        <a:lumMod val="60000"/>
                        <a:lumOff val="40000"/>
                      </a:schemeClr>
                    </a:solidFill>
                  </a:tcPr>
                </a:tc>
                <a:tc gridSpan="5">
                  <a:txBody>
                    <a:bodyPr/>
                    <a:lstStyle/>
                    <a:p>
                      <a:pPr algn="ctr" rtl="0" fontAlgn="t"/>
                      <a:r>
                        <a:rPr lang="en-MY" sz="1800" b="1" dirty="0">
                          <a:solidFill>
                            <a:schemeClr val="bg1"/>
                          </a:solidFill>
                          <a:latin typeface="+mj-lt"/>
                          <a:cs typeface="Arial" panose="020B0604020202020204" pitchFamily="34" charset="0"/>
                        </a:rPr>
                        <a:t>IMPAK</a:t>
                      </a:r>
                    </a:p>
                  </a:txBody>
                  <a:tcPr marR="7620" marT="7620" marB="0">
                    <a:solidFill>
                      <a:schemeClr val="accent1">
                        <a:lumMod val="60000"/>
                        <a:lumOff val="40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3777311289"/>
                  </a:ext>
                </a:extLst>
              </a:tr>
              <a:tr h="140970">
                <a:tc vMerge="1">
                  <a:txBody>
                    <a:bodyPr/>
                    <a:lstStyle/>
                    <a:p>
                      <a:endParaRPr lang="en-MY"/>
                    </a:p>
                  </a:txBody>
                  <a:tcPr/>
                </a:tc>
                <a:tc>
                  <a:txBody>
                    <a:bodyPr/>
                    <a:lstStyle/>
                    <a:p>
                      <a:pPr algn="ctr" rtl="0" fontAlgn="ctr"/>
                      <a:r>
                        <a:rPr lang="en-MY" sz="1800" b="1" i="0" u="none" strike="noStrike" dirty="0">
                          <a:solidFill>
                            <a:schemeClr val="bg1"/>
                          </a:solidFill>
                          <a:effectLst/>
                          <a:latin typeface="+mj-lt"/>
                          <a:cs typeface="Arial" panose="020B0604020202020204" pitchFamily="34" charset="0"/>
                        </a:rPr>
                        <a:t>1</a:t>
                      </a:r>
                    </a:p>
                  </a:txBody>
                  <a:tcPr marL="7620" marR="7620" marT="7620" marB="0" anchor="ctr">
                    <a:solidFill>
                      <a:schemeClr val="accent1">
                        <a:lumMod val="60000"/>
                        <a:lumOff val="40000"/>
                      </a:schemeClr>
                    </a:solidFill>
                  </a:tcPr>
                </a:tc>
                <a:tc>
                  <a:txBody>
                    <a:bodyPr/>
                    <a:lstStyle/>
                    <a:p>
                      <a:pPr algn="ctr" rtl="0" fontAlgn="ctr"/>
                      <a:r>
                        <a:rPr lang="en-MY" sz="1800" b="1" i="0" u="none" strike="noStrike" dirty="0">
                          <a:solidFill>
                            <a:schemeClr val="bg1"/>
                          </a:solidFill>
                          <a:effectLst/>
                          <a:latin typeface="+mj-lt"/>
                          <a:cs typeface="Arial" panose="020B0604020202020204" pitchFamily="34" charset="0"/>
                        </a:rPr>
                        <a:t>2</a:t>
                      </a:r>
                    </a:p>
                  </a:txBody>
                  <a:tcPr marL="7620" marR="7620" marT="7620" marB="0" anchor="ctr">
                    <a:solidFill>
                      <a:schemeClr val="accent1">
                        <a:lumMod val="60000"/>
                        <a:lumOff val="40000"/>
                      </a:schemeClr>
                    </a:solidFill>
                  </a:tcPr>
                </a:tc>
                <a:tc>
                  <a:txBody>
                    <a:bodyPr/>
                    <a:lstStyle/>
                    <a:p>
                      <a:pPr algn="ctr" rtl="0" fontAlgn="ctr"/>
                      <a:r>
                        <a:rPr lang="en-MY" sz="1800" b="1" i="0" u="none" strike="noStrike" dirty="0">
                          <a:solidFill>
                            <a:schemeClr val="bg1"/>
                          </a:solidFill>
                          <a:effectLst/>
                          <a:latin typeface="+mj-lt"/>
                          <a:cs typeface="Arial" panose="020B0604020202020204" pitchFamily="34" charset="0"/>
                        </a:rPr>
                        <a:t>3</a:t>
                      </a:r>
                    </a:p>
                  </a:txBody>
                  <a:tcPr marL="7620" marR="7620" marT="7620" marB="0" anchor="ctr">
                    <a:solidFill>
                      <a:schemeClr val="accent1">
                        <a:lumMod val="60000"/>
                        <a:lumOff val="40000"/>
                      </a:schemeClr>
                    </a:solidFill>
                  </a:tcPr>
                </a:tc>
                <a:tc>
                  <a:txBody>
                    <a:bodyPr/>
                    <a:lstStyle/>
                    <a:p>
                      <a:pPr algn="ctr" rtl="0" fontAlgn="ctr"/>
                      <a:r>
                        <a:rPr lang="en-MY" sz="1800" b="1" i="0" u="none" strike="noStrike" dirty="0">
                          <a:solidFill>
                            <a:schemeClr val="bg1"/>
                          </a:solidFill>
                          <a:effectLst/>
                          <a:latin typeface="+mj-lt"/>
                          <a:cs typeface="Arial" panose="020B0604020202020204" pitchFamily="34" charset="0"/>
                        </a:rPr>
                        <a:t>4</a:t>
                      </a:r>
                    </a:p>
                  </a:txBody>
                  <a:tcPr marL="7620" marR="7620" marT="7620" marB="0" anchor="ctr">
                    <a:solidFill>
                      <a:schemeClr val="accent1">
                        <a:lumMod val="60000"/>
                        <a:lumOff val="40000"/>
                      </a:schemeClr>
                    </a:solidFill>
                  </a:tcPr>
                </a:tc>
                <a:tc>
                  <a:txBody>
                    <a:bodyPr/>
                    <a:lstStyle/>
                    <a:p>
                      <a:pPr algn="ctr" rtl="0" fontAlgn="ctr"/>
                      <a:r>
                        <a:rPr lang="fi-FI" sz="1800" b="1" i="0" u="none" strike="noStrike" dirty="0">
                          <a:solidFill>
                            <a:schemeClr val="bg1"/>
                          </a:solidFill>
                          <a:effectLst/>
                          <a:latin typeface="+mj-lt"/>
                          <a:cs typeface="Arial" panose="020B0604020202020204" pitchFamily="34" charset="0"/>
                        </a:rPr>
                        <a:t>5</a:t>
                      </a:r>
                    </a:p>
                  </a:txBody>
                  <a:tcPr marL="7620" marR="7620" marT="7620" marB="0" anchor="ctr">
                    <a:solidFill>
                      <a:schemeClr val="accent1">
                        <a:lumMod val="60000"/>
                        <a:lumOff val="40000"/>
                      </a:schemeClr>
                    </a:solidFill>
                  </a:tcPr>
                </a:tc>
                <a:extLst>
                  <a:ext uri="{0D108BD9-81ED-4DB2-BD59-A6C34878D82A}">
                    <a16:rowId xmlns:a16="http://schemas.microsoft.com/office/drawing/2014/main" val="1154826469"/>
                  </a:ext>
                </a:extLst>
              </a:tr>
              <a:tr h="140970">
                <a:tc>
                  <a:txBody>
                    <a:bodyPr/>
                    <a:lstStyle/>
                    <a:p>
                      <a:pPr algn="ctr" rtl="0" fontAlgn="t"/>
                      <a:r>
                        <a:rPr lang="en-MY" sz="1800" b="1" i="0" u="none" strike="noStrike" dirty="0">
                          <a:solidFill>
                            <a:srgbClr val="000000"/>
                          </a:solidFill>
                          <a:effectLst/>
                          <a:latin typeface="+mj-lt"/>
                        </a:rPr>
                        <a:t>5</a:t>
                      </a:r>
                    </a:p>
                  </a:txBody>
                  <a:tcPr marL="7620" marR="7620" marT="7620" marB="0">
                    <a:solidFill>
                      <a:schemeClr val="accent1">
                        <a:lumMod val="20000"/>
                        <a:lumOff val="80000"/>
                      </a:schemeClr>
                    </a:solidFill>
                  </a:tcPr>
                </a:tc>
                <a:tc>
                  <a:txBody>
                    <a:bodyPr/>
                    <a:lstStyle/>
                    <a:p>
                      <a:pPr algn="ctr" rtl="0" fontAlgn="t"/>
                      <a:r>
                        <a:rPr lang="en-MY" sz="1800" b="0" i="0" u="none" strike="noStrike" dirty="0">
                          <a:solidFill>
                            <a:srgbClr val="000000"/>
                          </a:solidFill>
                          <a:effectLst/>
                          <a:latin typeface="+mj-lt"/>
                        </a:rPr>
                        <a:t>5</a:t>
                      </a:r>
                    </a:p>
                  </a:txBody>
                  <a:tcPr marL="7620" marR="7620" marT="7620" marB="0">
                    <a:solidFill>
                      <a:srgbClr val="FFFF00"/>
                    </a:solidFill>
                  </a:tcPr>
                </a:tc>
                <a:tc>
                  <a:txBody>
                    <a:bodyPr/>
                    <a:lstStyle/>
                    <a:p>
                      <a:pPr algn="ctr" rtl="0" fontAlgn="t"/>
                      <a:r>
                        <a:rPr lang="en-MY" sz="1800" b="0" i="0" u="none" strike="noStrike" dirty="0">
                          <a:solidFill>
                            <a:srgbClr val="000000"/>
                          </a:solidFill>
                          <a:effectLst/>
                          <a:latin typeface="+mj-lt"/>
                        </a:rPr>
                        <a:t>10</a:t>
                      </a:r>
                    </a:p>
                  </a:txBody>
                  <a:tcPr marL="7620" marR="7620" marT="7620" marB="0">
                    <a:solidFill>
                      <a:srgbClr val="FFC000"/>
                    </a:solidFill>
                  </a:tcPr>
                </a:tc>
                <a:tc>
                  <a:txBody>
                    <a:bodyPr/>
                    <a:lstStyle/>
                    <a:p>
                      <a:pPr algn="ctr" rtl="0" fontAlgn="t"/>
                      <a:r>
                        <a:rPr lang="en-MY" sz="1800" b="0" i="0" u="none" strike="noStrike" dirty="0">
                          <a:solidFill>
                            <a:srgbClr val="000000"/>
                          </a:solidFill>
                          <a:effectLst/>
                          <a:latin typeface="+mj-lt"/>
                        </a:rPr>
                        <a:t>15</a:t>
                      </a:r>
                    </a:p>
                  </a:txBody>
                  <a:tcPr marL="7620" marR="7620" marT="7620" marB="0">
                    <a:solidFill>
                      <a:srgbClr val="FF0000"/>
                    </a:solidFill>
                  </a:tcPr>
                </a:tc>
                <a:tc>
                  <a:txBody>
                    <a:bodyPr/>
                    <a:lstStyle/>
                    <a:p>
                      <a:pPr algn="ctr" rtl="0" fontAlgn="t"/>
                      <a:r>
                        <a:rPr lang="en-MY" sz="1800" b="0" i="0" u="none" strike="noStrike" dirty="0">
                          <a:solidFill>
                            <a:srgbClr val="000000"/>
                          </a:solidFill>
                          <a:effectLst/>
                          <a:latin typeface="+mj-lt"/>
                        </a:rPr>
                        <a:t>20</a:t>
                      </a:r>
                    </a:p>
                  </a:txBody>
                  <a:tcPr marL="7620" marR="7620" marT="7620" marB="0">
                    <a:solidFill>
                      <a:srgbClr val="FF0000"/>
                    </a:solidFill>
                  </a:tcPr>
                </a:tc>
                <a:tc>
                  <a:txBody>
                    <a:bodyPr/>
                    <a:lstStyle/>
                    <a:p>
                      <a:pPr algn="ctr" rtl="0" fontAlgn="t"/>
                      <a:r>
                        <a:rPr lang="en-MY" sz="1800" b="0" i="0" u="none" strike="noStrike" dirty="0">
                          <a:solidFill>
                            <a:srgbClr val="000000"/>
                          </a:solidFill>
                          <a:effectLst/>
                          <a:latin typeface="+mj-lt"/>
                        </a:rPr>
                        <a:t>25</a:t>
                      </a:r>
                    </a:p>
                  </a:txBody>
                  <a:tcPr marL="7620" marR="7620" marT="7620" marB="0">
                    <a:solidFill>
                      <a:srgbClr val="FF0000"/>
                    </a:solidFill>
                  </a:tcPr>
                </a:tc>
                <a:extLst>
                  <a:ext uri="{0D108BD9-81ED-4DB2-BD59-A6C34878D82A}">
                    <a16:rowId xmlns:a16="http://schemas.microsoft.com/office/drawing/2014/main" val="2105130050"/>
                  </a:ext>
                </a:extLst>
              </a:tr>
              <a:tr h="140970">
                <a:tc>
                  <a:txBody>
                    <a:bodyPr/>
                    <a:lstStyle/>
                    <a:p>
                      <a:pPr algn="ctr" rtl="0" fontAlgn="t"/>
                      <a:r>
                        <a:rPr lang="en-MY" sz="1800" b="1" i="0" u="none" strike="noStrike" dirty="0">
                          <a:solidFill>
                            <a:srgbClr val="000000"/>
                          </a:solidFill>
                          <a:effectLst/>
                          <a:latin typeface="+mj-lt"/>
                        </a:rPr>
                        <a:t>4</a:t>
                      </a:r>
                    </a:p>
                  </a:txBody>
                  <a:tcPr marL="7620" marR="7620" marT="7620" marB="0">
                    <a:solidFill>
                      <a:schemeClr val="accent1">
                        <a:lumMod val="20000"/>
                        <a:lumOff val="80000"/>
                      </a:schemeClr>
                    </a:solidFill>
                  </a:tcPr>
                </a:tc>
                <a:tc>
                  <a:txBody>
                    <a:bodyPr/>
                    <a:lstStyle/>
                    <a:p>
                      <a:pPr algn="ctr" rtl="0" fontAlgn="t"/>
                      <a:r>
                        <a:rPr lang="en-MY" sz="1800" b="0" i="0" u="none" strike="noStrike" dirty="0">
                          <a:solidFill>
                            <a:srgbClr val="000000"/>
                          </a:solidFill>
                          <a:effectLst/>
                          <a:latin typeface="+mj-lt"/>
                        </a:rPr>
                        <a:t>4</a:t>
                      </a:r>
                    </a:p>
                  </a:txBody>
                  <a:tcPr marL="7620" marR="7620" marT="7620" marB="0">
                    <a:solidFill>
                      <a:srgbClr val="FFFF00"/>
                    </a:solidFill>
                  </a:tcPr>
                </a:tc>
                <a:tc>
                  <a:txBody>
                    <a:bodyPr/>
                    <a:lstStyle/>
                    <a:p>
                      <a:pPr algn="ctr" rtl="0" fontAlgn="t"/>
                      <a:r>
                        <a:rPr lang="en-MY" sz="1800" b="0" i="0" u="none" strike="noStrike" dirty="0">
                          <a:solidFill>
                            <a:srgbClr val="000000"/>
                          </a:solidFill>
                          <a:effectLst/>
                          <a:latin typeface="+mj-lt"/>
                        </a:rPr>
                        <a:t>8</a:t>
                      </a:r>
                    </a:p>
                  </a:txBody>
                  <a:tcPr marL="7620" marR="7620" marT="7620" marB="0">
                    <a:solidFill>
                      <a:srgbClr val="FFC000"/>
                    </a:solidFill>
                  </a:tcPr>
                </a:tc>
                <a:tc>
                  <a:txBody>
                    <a:bodyPr/>
                    <a:lstStyle/>
                    <a:p>
                      <a:pPr algn="ctr" rtl="0" fontAlgn="t"/>
                      <a:r>
                        <a:rPr lang="en-MY" sz="1800" b="0" i="0" u="none" strike="noStrike" dirty="0">
                          <a:solidFill>
                            <a:srgbClr val="000000"/>
                          </a:solidFill>
                          <a:effectLst/>
                          <a:latin typeface="+mj-lt"/>
                        </a:rPr>
                        <a:t>12</a:t>
                      </a:r>
                    </a:p>
                  </a:txBody>
                  <a:tcPr marL="7620" marR="7620" marT="7620" marB="0">
                    <a:solidFill>
                      <a:srgbClr val="FFC000"/>
                    </a:solidFill>
                  </a:tcPr>
                </a:tc>
                <a:tc>
                  <a:txBody>
                    <a:bodyPr/>
                    <a:lstStyle/>
                    <a:p>
                      <a:pPr algn="ctr" rtl="0" fontAlgn="t"/>
                      <a:r>
                        <a:rPr lang="en-MY" sz="1800" b="0" i="0" u="none" strike="noStrike" dirty="0">
                          <a:solidFill>
                            <a:srgbClr val="000000"/>
                          </a:solidFill>
                          <a:effectLst/>
                          <a:latin typeface="+mj-lt"/>
                        </a:rPr>
                        <a:t>16</a:t>
                      </a:r>
                    </a:p>
                  </a:txBody>
                  <a:tcPr marL="7620" marR="7620" marT="7620" marB="0">
                    <a:solidFill>
                      <a:srgbClr val="FF0000"/>
                    </a:solidFill>
                  </a:tcPr>
                </a:tc>
                <a:tc>
                  <a:txBody>
                    <a:bodyPr/>
                    <a:lstStyle/>
                    <a:p>
                      <a:pPr algn="ctr" rtl="0" fontAlgn="t"/>
                      <a:r>
                        <a:rPr lang="en-MY" sz="1800" b="0" i="0" u="none" strike="noStrike" dirty="0">
                          <a:solidFill>
                            <a:srgbClr val="000000"/>
                          </a:solidFill>
                          <a:effectLst/>
                          <a:latin typeface="+mj-lt"/>
                        </a:rPr>
                        <a:t>20</a:t>
                      </a:r>
                    </a:p>
                  </a:txBody>
                  <a:tcPr marL="7620" marR="7620" marT="7620" marB="0">
                    <a:solidFill>
                      <a:srgbClr val="FF0000"/>
                    </a:solidFill>
                  </a:tcPr>
                </a:tc>
                <a:extLst>
                  <a:ext uri="{0D108BD9-81ED-4DB2-BD59-A6C34878D82A}">
                    <a16:rowId xmlns:a16="http://schemas.microsoft.com/office/drawing/2014/main" val="372139037"/>
                  </a:ext>
                </a:extLst>
              </a:tr>
              <a:tr h="140970">
                <a:tc>
                  <a:txBody>
                    <a:bodyPr/>
                    <a:lstStyle/>
                    <a:p>
                      <a:pPr algn="ctr" rtl="0" fontAlgn="t"/>
                      <a:r>
                        <a:rPr lang="en-MY" sz="1800" b="1" i="0" u="none" strike="noStrike" dirty="0">
                          <a:solidFill>
                            <a:srgbClr val="000000"/>
                          </a:solidFill>
                          <a:effectLst/>
                          <a:latin typeface="+mj-lt"/>
                        </a:rPr>
                        <a:t>3</a:t>
                      </a:r>
                    </a:p>
                  </a:txBody>
                  <a:tcPr marL="7620" marR="7620" marT="7620" marB="0">
                    <a:solidFill>
                      <a:schemeClr val="accent1">
                        <a:lumMod val="20000"/>
                        <a:lumOff val="80000"/>
                      </a:schemeClr>
                    </a:solidFill>
                  </a:tcPr>
                </a:tc>
                <a:tc>
                  <a:txBody>
                    <a:bodyPr/>
                    <a:lstStyle/>
                    <a:p>
                      <a:pPr algn="ctr" rtl="0" fontAlgn="t"/>
                      <a:r>
                        <a:rPr lang="en-MY" sz="1800" b="0" i="0" u="none" strike="noStrike" dirty="0">
                          <a:solidFill>
                            <a:srgbClr val="000000"/>
                          </a:solidFill>
                          <a:effectLst/>
                          <a:latin typeface="+mj-lt"/>
                        </a:rPr>
                        <a:t>3</a:t>
                      </a:r>
                    </a:p>
                  </a:txBody>
                  <a:tcPr marL="7620" marR="7620" marT="7620" marB="0">
                    <a:solidFill>
                      <a:srgbClr val="92D050"/>
                    </a:solidFill>
                  </a:tcPr>
                </a:tc>
                <a:tc>
                  <a:txBody>
                    <a:bodyPr/>
                    <a:lstStyle/>
                    <a:p>
                      <a:pPr algn="ctr" rtl="0" fontAlgn="t"/>
                      <a:r>
                        <a:rPr lang="en-MY" sz="1800" b="0" i="0" u="none" strike="noStrike" dirty="0">
                          <a:solidFill>
                            <a:srgbClr val="000000"/>
                          </a:solidFill>
                          <a:effectLst/>
                          <a:latin typeface="+mj-lt"/>
                        </a:rPr>
                        <a:t>6</a:t>
                      </a:r>
                    </a:p>
                  </a:txBody>
                  <a:tcPr marL="7620" marR="7620" marT="7620" marB="0">
                    <a:solidFill>
                      <a:srgbClr val="FFFF00"/>
                    </a:solidFill>
                  </a:tcPr>
                </a:tc>
                <a:tc>
                  <a:txBody>
                    <a:bodyPr/>
                    <a:lstStyle/>
                    <a:p>
                      <a:pPr algn="ctr" rtl="0" fontAlgn="t"/>
                      <a:r>
                        <a:rPr lang="en-MY" sz="1800" b="0" i="0" u="none" strike="noStrike" dirty="0">
                          <a:solidFill>
                            <a:srgbClr val="000000"/>
                          </a:solidFill>
                          <a:effectLst/>
                          <a:latin typeface="+mj-lt"/>
                        </a:rPr>
                        <a:t>9</a:t>
                      </a:r>
                    </a:p>
                  </a:txBody>
                  <a:tcPr marL="7620" marR="7620" marT="7620" marB="0">
                    <a:solidFill>
                      <a:srgbClr val="FFC000"/>
                    </a:solidFill>
                  </a:tcPr>
                </a:tc>
                <a:tc>
                  <a:txBody>
                    <a:bodyPr/>
                    <a:lstStyle/>
                    <a:p>
                      <a:pPr algn="ctr" rtl="0" fontAlgn="t"/>
                      <a:r>
                        <a:rPr lang="en-MY" sz="1800" b="0" i="0" u="none" strike="noStrike" dirty="0">
                          <a:solidFill>
                            <a:srgbClr val="000000"/>
                          </a:solidFill>
                          <a:effectLst/>
                          <a:latin typeface="+mj-lt"/>
                        </a:rPr>
                        <a:t>12</a:t>
                      </a:r>
                    </a:p>
                  </a:txBody>
                  <a:tcPr marL="7620" marR="7620" marT="7620" marB="0">
                    <a:solidFill>
                      <a:srgbClr val="FFC000"/>
                    </a:solidFill>
                  </a:tcPr>
                </a:tc>
                <a:tc>
                  <a:txBody>
                    <a:bodyPr/>
                    <a:lstStyle/>
                    <a:p>
                      <a:pPr algn="ctr" rtl="0" fontAlgn="t"/>
                      <a:r>
                        <a:rPr lang="en-MY" sz="1800" b="0" i="0" u="none" strike="noStrike" dirty="0">
                          <a:solidFill>
                            <a:srgbClr val="000000"/>
                          </a:solidFill>
                          <a:effectLst/>
                          <a:latin typeface="+mj-lt"/>
                        </a:rPr>
                        <a:t>15</a:t>
                      </a:r>
                    </a:p>
                  </a:txBody>
                  <a:tcPr marL="7620" marR="7620" marT="7620" marB="0">
                    <a:solidFill>
                      <a:srgbClr val="FF0000"/>
                    </a:solidFill>
                  </a:tcPr>
                </a:tc>
                <a:extLst>
                  <a:ext uri="{0D108BD9-81ED-4DB2-BD59-A6C34878D82A}">
                    <a16:rowId xmlns:a16="http://schemas.microsoft.com/office/drawing/2014/main" val="4077410294"/>
                  </a:ext>
                </a:extLst>
              </a:tr>
              <a:tr h="140970">
                <a:tc>
                  <a:txBody>
                    <a:bodyPr/>
                    <a:lstStyle/>
                    <a:p>
                      <a:pPr algn="ctr" rtl="0" fontAlgn="t"/>
                      <a:r>
                        <a:rPr lang="en-MY" sz="1800" b="1" i="0" u="none" strike="noStrike" dirty="0">
                          <a:solidFill>
                            <a:srgbClr val="000000"/>
                          </a:solidFill>
                          <a:effectLst/>
                          <a:latin typeface="+mj-lt"/>
                        </a:rPr>
                        <a:t>2</a:t>
                      </a:r>
                    </a:p>
                  </a:txBody>
                  <a:tcPr marL="7620" marR="7620" marT="7620" marB="0">
                    <a:solidFill>
                      <a:schemeClr val="accent1">
                        <a:lumMod val="20000"/>
                        <a:lumOff val="80000"/>
                      </a:schemeClr>
                    </a:solidFill>
                  </a:tcPr>
                </a:tc>
                <a:tc>
                  <a:txBody>
                    <a:bodyPr/>
                    <a:lstStyle/>
                    <a:p>
                      <a:pPr algn="ctr" rtl="0" fontAlgn="t"/>
                      <a:r>
                        <a:rPr lang="en-MY" sz="1800" b="0" i="0" u="none" strike="noStrike" dirty="0">
                          <a:solidFill>
                            <a:srgbClr val="000000"/>
                          </a:solidFill>
                          <a:effectLst/>
                          <a:latin typeface="+mj-lt"/>
                        </a:rPr>
                        <a:t>2</a:t>
                      </a:r>
                    </a:p>
                  </a:txBody>
                  <a:tcPr marL="7620" marR="7620" marT="7620" marB="0">
                    <a:solidFill>
                      <a:srgbClr val="92D050"/>
                    </a:solidFill>
                  </a:tcPr>
                </a:tc>
                <a:tc>
                  <a:txBody>
                    <a:bodyPr/>
                    <a:lstStyle/>
                    <a:p>
                      <a:pPr algn="ctr" rtl="0" fontAlgn="t"/>
                      <a:r>
                        <a:rPr lang="en-MY" sz="1800" b="0" i="0" u="none" strike="noStrike" dirty="0">
                          <a:solidFill>
                            <a:srgbClr val="000000"/>
                          </a:solidFill>
                          <a:effectLst/>
                          <a:latin typeface="+mj-lt"/>
                        </a:rPr>
                        <a:t>4</a:t>
                      </a:r>
                    </a:p>
                  </a:txBody>
                  <a:tcPr marL="7620" marR="7620" marT="7620" marB="0">
                    <a:solidFill>
                      <a:srgbClr val="FFFF00"/>
                    </a:solidFill>
                  </a:tcPr>
                </a:tc>
                <a:tc>
                  <a:txBody>
                    <a:bodyPr/>
                    <a:lstStyle/>
                    <a:p>
                      <a:pPr algn="ctr" rtl="0" fontAlgn="t"/>
                      <a:r>
                        <a:rPr lang="en-MY" sz="1800" b="0" i="0" u="none" strike="noStrike" dirty="0">
                          <a:solidFill>
                            <a:srgbClr val="000000"/>
                          </a:solidFill>
                          <a:effectLst/>
                          <a:latin typeface="+mj-lt"/>
                        </a:rPr>
                        <a:t>6</a:t>
                      </a:r>
                    </a:p>
                  </a:txBody>
                  <a:tcPr marL="7620" marR="7620" marT="7620" marB="0">
                    <a:solidFill>
                      <a:srgbClr val="FFFF00"/>
                    </a:solidFill>
                  </a:tcPr>
                </a:tc>
                <a:tc>
                  <a:txBody>
                    <a:bodyPr/>
                    <a:lstStyle/>
                    <a:p>
                      <a:pPr algn="ctr" rtl="0" fontAlgn="t"/>
                      <a:r>
                        <a:rPr lang="en-MY" sz="1800" b="0" i="0" u="none" strike="noStrike" dirty="0">
                          <a:solidFill>
                            <a:srgbClr val="000000"/>
                          </a:solidFill>
                          <a:effectLst/>
                          <a:latin typeface="+mj-lt"/>
                        </a:rPr>
                        <a:t>8</a:t>
                      </a:r>
                    </a:p>
                  </a:txBody>
                  <a:tcPr marL="7620" marR="7620" marT="7620" marB="0">
                    <a:solidFill>
                      <a:srgbClr val="FFC000"/>
                    </a:solidFill>
                  </a:tcPr>
                </a:tc>
                <a:tc>
                  <a:txBody>
                    <a:bodyPr/>
                    <a:lstStyle/>
                    <a:p>
                      <a:pPr algn="ctr" rtl="0" fontAlgn="t"/>
                      <a:r>
                        <a:rPr lang="en-MY" sz="1800" b="0" i="0" u="none" strike="noStrike" dirty="0">
                          <a:solidFill>
                            <a:srgbClr val="000000"/>
                          </a:solidFill>
                          <a:effectLst/>
                          <a:latin typeface="+mj-lt"/>
                        </a:rPr>
                        <a:t>10</a:t>
                      </a:r>
                    </a:p>
                  </a:txBody>
                  <a:tcPr marL="7620" marR="7620" marT="7620" marB="0">
                    <a:solidFill>
                      <a:srgbClr val="FFC000"/>
                    </a:solidFill>
                  </a:tcPr>
                </a:tc>
                <a:extLst>
                  <a:ext uri="{0D108BD9-81ED-4DB2-BD59-A6C34878D82A}">
                    <a16:rowId xmlns:a16="http://schemas.microsoft.com/office/drawing/2014/main" val="601992346"/>
                  </a:ext>
                </a:extLst>
              </a:tr>
              <a:tr h="140970">
                <a:tc>
                  <a:txBody>
                    <a:bodyPr/>
                    <a:lstStyle/>
                    <a:p>
                      <a:pPr algn="ctr" rtl="0" fontAlgn="t"/>
                      <a:r>
                        <a:rPr lang="en-MY" sz="1800" b="1" i="0" u="none" strike="noStrike" dirty="0">
                          <a:solidFill>
                            <a:srgbClr val="000000"/>
                          </a:solidFill>
                          <a:effectLst/>
                          <a:latin typeface="+mj-lt"/>
                        </a:rPr>
                        <a:t>1</a:t>
                      </a:r>
                    </a:p>
                  </a:txBody>
                  <a:tcPr marL="7620" marR="7620" marT="7620" marB="0">
                    <a:solidFill>
                      <a:schemeClr val="accent1">
                        <a:lumMod val="20000"/>
                        <a:lumOff val="80000"/>
                      </a:schemeClr>
                    </a:solidFill>
                  </a:tcPr>
                </a:tc>
                <a:tc>
                  <a:txBody>
                    <a:bodyPr/>
                    <a:lstStyle/>
                    <a:p>
                      <a:pPr algn="ctr" rtl="0" fontAlgn="t"/>
                      <a:r>
                        <a:rPr lang="en-MY" sz="1800" b="0" i="0" u="none" strike="noStrike" dirty="0">
                          <a:solidFill>
                            <a:srgbClr val="000000"/>
                          </a:solidFill>
                          <a:effectLst/>
                          <a:latin typeface="+mj-lt"/>
                        </a:rPr>
                        <a:t>1</a:t>
                      </a:r>
                    </a:p>
                  </a:txBody>
                  <a:tcPr marL="7620" marR="7620" marT="7620" marB="0">
                    <a:solidFill>
                      <a:srgbClr val="92D050"/>
                    </a:solidFill>
                  </a:tcPr>
                </a:tc>
                <a:tc>
                  <a:txBody>
                    <a:bodyPr/>
                    <a:lstStyle/>
                    <a:p>
                      <a:pPr algn="ctr" rtl="0" fontAlgn="t"/>
                      <a:r>
                        <a:rPr lang="en-MY" sz="1800" b="0" i="0" u="none" strike="noStrike" dirty="0">
                          <a:solidFill>
                            <a:srgbClr val="000000"/>
                          </a:solidFill>
                          <a:effectLst/>
                          <a:latin typeface="+mj-lt"/>
                        </a:rPr>
                        <a:t>2</a:t>
                      </a:r>
                    </a:p>
                  </a:txBody>
                  <a:tcPr marL="7620" marR="7620" marT="7620" marB="0">
                    <a:solidFill>
                      <a:srgbClr val="92D050"/>
                    </a:solidFill>
                  </a:tcPr>
                </a:tc>
                <a:tc>
                  <a:txBody>
                    <a:bodyPr/>
                    <a:lstStyle/>
                    <a:p>
                      <a:pPr algn="ctr" rtl="0" fontAlgn="t"/>
                      <a:r>
                        <a:rPr lang="en-MY" sz="1800" b="0" i="0" u="none" strike="noStrike" dirty="0">
                          <a:solidFill>
                            <a:srgbClr val="000000"/>
                          </a:solidFill>
                          <a:effectLst/>
                          <a:latin typeface="+mj-lt"/>
                        </a:rPr>
                        <a:t>3</a:t>
                      </a:r>
                    </a:p>
                  </a:txBody>
                  <a:tcPr marL="7620" marR="7620" marT="7620" marB="0">
                    <a:solidFill>
                      <a:srgbClr val="92D050"/>
                    </a:solidFill>
                  </a:tcPr>
                </a:tc>
                <a:tc>
                  <a:txBody>
                    <a:bodyPr/>
                    <a:lstStyle/>
                    <a:p>
                      <a:pPr algn="ctr" rtl="0" fontAlgn="t"/>
                      <a:r>
                        <a:rPr lang="sv-SE" sz="1800" b="0" i="0" u="none" strike="noStrike" dirty="0">
                          <a:solidFill>
                            <a:srgbClr val="000000"/>
                          </a:solidFill>
                          <a:effectLst/>
                          <a:latin typeface="+mj-lt"/>
                        </a:rPr>
                        <a:t>4</a:t>
                      </a:r>
                    </a:p>
                  </a:txBody>
                  <a:tcPr marL="7620" marR="7620" marT="7620" marB="0">
                    <a:solidFill>
                      <a:srgbClr val="FFFF00"/>
                    </a:solidFill>
                  </a:tcPr>
                </a:tc>
                <a:tc>
                  <a:txBody>
                    <a:bodyPr/>
                    <a:lstStyle/>
                    <a:p>
                      <a:pPr algn="ctr" rtl="0" fontAlgn="t"/>
                      <a:r>
                        <a:rPr lang="en-MY" sz="1800" b="0" i="0" u="none" strike="noStrike" dirty="0">
                          <a:solidFill>
                            <a:srgbClr val="000000"/>
                          </a:solidFill>
                          <a:effectLst/>
                          <a:latin typeface="+mj-lt"/>
                        </a:rPr>
                        <a:t>5</a:t>
                      </a:r>
                    </a:p>
                  </a:txBody>
                  <a:tcPr marL="7620" marR="7620" marT="7620" marB="0">
                    <a:solidFill>
                      <a:srgbClr val="FFFF00"/>
                    </a:solidFill>
                  </a:tcPr>
                </a:tc>
                <a:extLst>
                  <a:ext uri="{0D108BD9-81ED-4DB2-BD59-A6C34878D82A}">
                    <a16:rowId xmlns:a16="http://schemas.microsoft.com/office/drawing/2014/main" val="460762403"/>
                  </a:ext>
                </a:extLst>
              </a:tr>
            </a:tbl>
          </a:graphicData>
        </a:graphic>
      </p:graphicFrame>
      <p:graphicFrame>
        <p:nvGraphicFramePr>
          <p:cNvPr id="8" name="Table 7">
            <a:extLst>
              <a:ext uri="{FF2B5EF4-FFF2-40B4-BE49-F238E27FC236}">
                <a16:creationId xmlns:a16="http://schemas.microsoft.com/office/drawing/2014/main" id="{65F800E1-690A-4A90-B1BA-7FD0FB0C103F}"/>
              </a:ext>
            </a:extLst>
          </p:cNvPr>
          <p:cNvGraphicFramePr>
            <a:graphicFrameLocks noGrp="1"/>
          </p:cNvGraphicFramePr>
          <p:nvPr>
            <p:extLst>
              <p:ext uri="{D42A27DB-BD31-4B8C-83A1-F6EECF244321}">
                <p14:modId xmlns:p14="http://schemas.microsoft.com/office/powerpoint/2010/main" val="3223833439"/>
              </p:ext>
            </p:extLst>
          </p:nvPr>
        </p:nvGraphicFramePr>
        <p:xfrm>
          <a:off x="6324599" y="6284771"/>
          <a:ext cx="5638800" cy="1548765"/>
        </p:xfrm>
        <a:graphic>
          <a:graphicData uri="http://schemas.openxmlformats.org/drawingml/2006/table">
            <a:tbl>
              <a:tblPr/>
              <a:tblGrid>
                <a:gridCol w="2010046">
                  <a:extLst>
                    <a:ext uri="{9D8B030D-6E8A-4147-A177-3AD203B41FA5}">
                      <a16:colId xmlns:a16="http://schemas.microsoft.com/office/drawing/2014/main" val="3833817839"/>
                    </a:ext>
                  </a:extLst>
                </a:gridCol>
                <a:gridCol w="1814377">
                  <a:extLst>
                    <a:ext uri="{9D8B030D-6E8A-4147-A177-3AD203B41FA5}">
                      <a16:colId xmlns:a16="http://schemas.microsoft.com/office/drawing/2014/main" val="25634536"/>
                    </a:ext>
                  </a:extLst>
                </a:gridCol>
                <a:gridCol w="1814377">
                  <a:extLst>
                    <a:ext uri="{9D8B030D-6E8A-4147-A177-3AD203B41FA5}">
                      <a16:colId xmlns:a16="http://schemas.microsoft.com/office/drawing/2014/main" val="1725495932"/>
                    </a:ext>
                  </a:extLst>
                </a:gridCol>
              </a:tblGrid>
              <a:tr h="190500">
                <a:tc>
                  <a:txBody>
                    <a:bodyPr/>
                    <a:lstStyle/>
                    <a:p>
                      <a:pPr algn="ctr" rtl="0" fontAlgn="ctr"/>
                      <a:r>
                        <a:rPr lang="en-MY" sz="1800" b="1" i="0" u="none" strike="noStrike" dirty="0">
                          <a:solidFill>
                            <a:srgbClr val="FFFFFF"/>
                          </a:solidFill>
                          <a:effectLst/>
                          <a:latin typeface="+mj-lt"/>
                        </a:rPr>
                        <a:t>KOD RISIKO</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MY" sz="1800" b="1" i="0" u="none" strike="noStrike" dirty="0">
                          <a:solidFill>
                            <a:srgbClr val="FFFFFF"/>
                          </a:solidFill>
                          <a:effectLst/>
                          <a:latin typeface="+mj-lt"/>
                        </a:rPr>
                        <a:t>NILAI RISIKO</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MY" sz="1800" b="1" i="0" u="none" strike="noStrike" dirty="0">
                          <a:solidFill>
                            <a:srgbClr val="FFFFFF"/>
                          </a:solidFill>
                          <a:effectLst/>
                          <a:latin typeface="+mj-lt"/>
                        </a:rPr>
                        <a:t>KETERANGAN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3651592974"/>
                  </a:ext>
                </a:extLst>
              </a:tr>
              <a:tr h="312420">
                <a:tc>
                  <a:txBody>
                    <a:bodyPr/>
                    <a:lstStyle/>
                    <a:p>
                      <a:pPr algn="l" fontAlgn="t"/>
                      <a:r>
                        <a:rPr lang="en-MY" sz="1800" b="0" i="0" u="none" strike="noStrike" dirty="0">
                          <a:solidFill>
                            <a:srgbClr val="000000"/>
                          </a:solidFill>
                          <a:effectLst/>
                          <a:latin typeface="+mj-lt"/>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MY" sz="1800" b="0" i="0" u="none" strike="noStrike" dirty="0">
                          <a:solidFill>
                            <a:srgbClr val="000000"/>
                          </a:solidFill>
                          <a:effectLst/>
                          <a:latin typeface="+mj-lt"/>
                        </a:rPr>
                        <a:t>15-25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MY" sz="1800" b="0" i="0" u="none" strike="noStrike">
                          <a:solidFill>
                            <a:srgbClr val="000000"/>
                          </a:solidFill>
                          <a:effectLst/>
                          <a:latin typeface="+mj-lt"/>
                        </a:rPr>
                        <a:t>Ekstrem</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3812727840"/>
                  </a:ext>
                </a:extLst>
              </a:tr>
              <a:tr h="312420">
                <a:tc>
                  <a:txBody>
                    <a:bodyPr/>
                    <a:lstStyle/>
                    <a:p>
                      <a:pPr algn="l" fontAlgn="t"/>
                      <a:r>
                        <a:rPr lang="en-MY" sz="1800" b="0" i="0" u="none" strike="noStrike">
                          <a:solidFill>
                            <a:srgbClr val="000000"/>
                          </a:solidFill>
                          <a:effectLst/>
                          <a:latin typeface="+mj-lt"/>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n-MY" sz="1800" b="0" i="0" u="none" strike="noStrike" dirty="0">
                          <a:solidFill>
                            <a:srgbClr val="000000"/>
                          </a:solidFill>
                          <a:effectLst/>
                          <a:latin typeface="+mj-lt"/>
                        </a:rPr>
                        <a:t>8-14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MY" sz="1800" b="0" i="0" u="none" strike="noStrike" dirty="0">
                          <a:solidFill>
                            <a:srgbClr val="000000"/>
                          </a:solidFill>
                          <a:effectLst/>
                          <a:latin typeface="+mj-lt"/>
                        </a:rPr>
                        <a:t>Tinggi</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34898412"/>
                  </a:ext>
                </a:extLst>
              </a:tr>
              <a:tr h="312420">
                <a:tc>
                  <a:txBody>
                    <a:bodyPr/>
                    <a:lstStyle/>
                    <a:p>
                      <a:pPr algn="ctr" fontAlgn="t"/>
                      <a:r>
                        <a:rPr lang="en-MY" sz="1800" b="0" i="0" u="none" strike="noStrike">
                          <a:solidFill>
                            <a:srgbClr val="000000"/>
                          </a:solidFill>
                          <a:effectLst/>
                          <a:latin typeface="+mj-lt"/>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rtl="0" fontAlgn="ctr"/>
                      <a:r>
                        <a:rPr lang="en-MY" sz="1800" b="0" i="0" u="none" strike="noStrike">
                          <a:solidFill>
                            <a:srgbClr val="000000"/>
                          </a:solidFill>
                          <a:effectLst/>
                          <a:latin typeface="+mj-lt"/>
                        </a:rPr>
                        <a:t>4-7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MY" sz="1800" b="0" i="0" u="none" strike="noStrike" dirty="0" err="1">
                          <a:solidFill>
                            <a:srgbClr val="000000"/>
                          </a:solidFill>
                          <a:effectLst/>
                          <a:latin typeface="+mj-lt"/>
                        </a:rPr>
                        <a:t>Sederhana</a:t>
                      </a:r>
                      <a:endParaRPr lang="en-MY" sz="1800" b="0" i="0" u="none" strike="noStrike" dirty="0">
                        <a:solidFill>
                          <a:srgbClr val="000000"/>
                        </a:solidFill>
                        <a:effectLst/>
                        <a:latin typeface="+mj-lt"/>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2492180332"/>
                  </a:ext>
                </a:extLst>
              </a:tr>
              <a:tr h="329565">
                <a:tc>
                  <a:txBody>
                    <a:bodyPr/>
                    <a:lstStyle/>
                    <a:p>
                      <a:pPr algn="ctr" fontAlgn="t"/>
                      <a:r>
                        <a:rPr lang="en-MY" sz="1800" b="0" i="0" u="none" strike="noStrike">
                          <a:solidFill>
                            <a:srgbClr val="000000"/>
                          </a:solidFill>
                          <a:effectLst/>
                          <a:latin typeface="+mj-lt"/>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MY" sz="1800" b="0" i="0" u="none" strike="noStrike">
                          <a:solidFill>
                            <a:srgbClr val="000000"/>
                          </a:solidFill>
                          <a:effectLst/>
                          <a:latin typeface="+mj-lt"/>
                        </a:rPr>
                        <a:t>1-3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a:txBody>
                    <a:bodyPr/>
                    <a:lstStyle/>
                    <a:p>
                      <a:pPr algn="ctr" rtl="0" fontAlgn="ctr"/>
                      <a:r>
                        <a:rPr lang="en-MY" sz="1800" b="0" i="0" u="none" strike="noStrike" dirty="0" err="1">
                          <a:solidFill>
                            <a:srgbClr val="000000"/>
                          </a:solidFill>
                          <a:effectLst/>
                          <a:latin typeface="+mj-lt"/>
                        </a:rPr>
                        <a:t>Rendah</a:t>
                      </a:r>
                      <a:endParaRPr lang="en-MY" sz="1800" b="0" i="0" u="none" strike="noStrike" dirty="0">
                        <a:solidFill>
                          <a:srgbClr val="000000"/>
                        </a:solidFill>
                        <a:effectLst/>
                        <a:latin typeface="+mj-lt"/>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4078356982"/>
                  </a:ext>
                </a:extLst>
              </a:tr>
            </a:tbl>
          </a:graphicData>
        </a:graphic>
      </p:graphicFrame>
      <p:pic>
        <p:nvPicPr>
          <p:cNvPr id="10" name="Picture 4">
            <a:extLst>
              <a:ext uri="{FF2B5EF4-FFF2-40B4-BE49-F238E27FC236}">
                <a16:creationId xmlns:a16="http://schemas.microsoft.com/office/drawing/2014/main" id="{E3B7CBED-E314-4B8E-8D79-6E419F867F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204740">
            <a:off x="453744" y="7461609"/>
            <a:ext cx="18414190" cy="14965715"/>
          </a:xfrm>
          <a:prstGeom prst="rect">
            <a:avLst/>
          </a:prstGeom>
        </p:spPr>
      </p:pic>
      <p:sp>
        <p:nvSpPr>
          <p:cNvPr id="14" name="TextBox 9">
            <a:extLst>
              <a:ext uri="{FF2B5EF4-FFF2-40B4-BE49-F238E27FC236}">
                <a16:creationId xmlns:a16="http://schemas.microsoft.com/office/drawing/2014/main" id="{3CD4CD88-3370-4F4F-BD9D-C73605710E70}"/>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26</a:t>
            </a:r>
          </a:p>
        </p:txBody>
      </p:sp>
      <p:pic>
        <p:nvPicPr>
          <p:cNvPr id="15" name="Picture 2">
            <a:extLst>
              <a:ext uri="{FF2B5EF4-FFF2-40B4-BE49-F238E27FC236}">
                <a16:creationId xmlns:a16="http://schemas.microsoft.com/office/drawing/2014/main" id="{1AC90594-3F7C-4D7B-A859-65AF243ABE70}"/>
              </a:ext>
            </a:extLst>
          </p:cNvPr>
          <p:cNvPicPr>
            <a:picLocks noChangeAspect="1"/>
          </p:cNvPicPr>
          <p:nvPr/>
        </p:nvPicPr>
        <p:blipFill rotWithShape="1">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051" t="77500" r="37175"/>
          <a:stretch/>
        </p:blipFill>
        <p:spPr>
          <a:xfrm>
            <a:off x="12344400" y="0"/>
            <a:ext cx="5943600" cy="2732552"/>
          </a:xfrm>
          <a:prstGeom prst="rect">
            <a:avLst/>
          </a:prstGeom>
        </p:spPr>
      </p:pic>
      <p:graphicFrame>
        <p:nvGraphicFramePr>
          <p:cNvPr id="16" name="Table 15">
            <a:extLst>
              <a:ext uri="{FF2B5EF4-FFF2-40B4-BE49-F238E27FC236}">
                <a16:creationId xmlns:a16="http://schemas.microsoft.com/office/drawing/2014/main" id="{501193D4-18E3-46A3-8C8C-62015B79588A}"/>
              </a:ext>
            </a:extLst>
          </p:cNvPr>
          <p:cNvGraphicFramePr>
            <a:graphicFrameLocks noGrp="1"/>
          </p:cNvGraphicFramePr>
          <p:nvPr>
            <p:extLst>
              <p:ext uri="{D42A27DB-BD31-4B8C-83A1-F6EECF244321}">
                <p14:modId xmlns:p14="http://schemas.microsoft.com/office/powerpoint/2010/main" val="2288532362"/>
              </p:ext>
            </p:extLst>
          </p:nvPr>
        </p:nvGraphicFramePr>
        <p:xfrm>
          <a:off x="9299424" y="425157"/>
          <a:ext cx="8686800" cy="914400"/>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1646825488"/>
                    </a:ext>
                  </a:extLst>
                </a:gridCol>
              </a:tblGrid>
              <a:tr h="901975">
                <a:tc>
                  <a:txBody>
                    <a:bodyPr/>
                    <a:lstStyle/>
                    <a:p>
                      <a:pPr algn="r"/>
                      <a:r>
                        <a:rPr lang="en-MY" sz="5400" b="1" dirty="0" err="1">
                          <a:solidFill>
                            <a:schemeClr val="tx1"/>
                          </a:solidFill>
                          <a:latin typeface="Droid Serif Bold" panose="020B0604020202020204" charset="0"/>
                          <a:ea typeface="Droid Serif Bold" panose="020B0604020202020204" charset="0"/>
                          <a:cs typeface="Droid Serif Bold" panose="020B0604020202020204" charset="0"/>
                        </a:rPr>
                        <a:t>Rujukan</a:t>
                      </a:r>
                      <a:endParaRPr lang="en-MY" sz="5400" b="1" dirty="0">
                        <a:solidFill>
                          <a:schemeClr val="tx1"/>
                        </a:solidFill>
                        <a:latin typeface="Droid Serif Bold" panose="020B0604020202020204" charset="0"/>
                        <a:ea typeface="Droid Serif Bold" panose="020B0604020202020204" charset="0"/>
                        <a:cs typeface="Droid Serif Bold" panose="020B060402020202020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542311"/>
                  </a:ext>
                </a:extLst>
              </a:tr>
            </a:tbl>
          </a:graphicData>
        </a:graphic>
      </p:graphicFrame>
      <p:grpSp>
        <p:nvGrpSpPr>
          <p:cNvPr id="2" name="Group 3">
            <a:extLst>
              <a:ext uri="{FF2B5EF4-FFF2-40B4-BE49-F238E27FC236}">
                <a16:creationId xmlns:a16="http://schemas.microsoft.com/office/drawing/2014/main" id="{0B3D432F-3961-8737-E7BD-27DB5F06D6B5}"/>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3317DE71-70B1-5A01-64BB-D6260B09D0F4}"/>
                </a:ext>
              </a:extLst>
            </p:cNvPr>
            <p:cNvPicPr>
              <a:picLocks noChangeAspect="1"/>
            </p:cNvPicPr>
            <p:nvPr/>
          </p:nvPicPr>
          <p:blipFill>
            <a:blip r:embed="rId4"/>
            <a:srcRect l="22581" t="24057" r="26773" b="25591"/>
            <a:stretch>
              <a:fillRect/>
            </a:stretch>
          </p:blipFill>
          <p:spPr>
            <a:xfrm>
              <a:off x="2133892" y="38041"/>
              <a:ext cx="2477376" cy="1202633"/>
            </a:xfrm>
            <a:prstGeom prst="rect">
              <a:avLst/>
            </a:prstGeom>
          </p:spPr>
        </p:pic>
        <p:pic>
          <p:nvPicPr>
            <p:cNvPr id="9" name="Picture 5">
              <a:extLst>
                <a:ext uri="{FF2B5EF4-FFF2-40B4-BE49-F238E27FC236}">
                  <a16:creationId xmlns:a16="http://schemas.microsoft.com/office/drawing/2014/main" id="{8F5E2194-4F45-0F03-9B14-F3CD1B5D4D75}"/>
                </a:ext>
              </a:extLst>
            </p:cNvPr>
            <p:cNvPicPr>
              <a:picLocks noChangeAspect="1"/>
            </p:cNvPicPr>
            <p:nvPr/>
          </p:nvPicPr>
          <p:blipFill>
            <a:blip r:embed="rId5"/>
            <a:srcRect/>
            <a:stretch>
              <a:fillRect/>
            </a:stretch>
          </p:blipFill>
          <p:spPr>
            <a:xfrm>
              <a:off x="472220" y="0"/>
              <a:ext cx="1189451" cy="931541"/>
            </a:xfrm>
            <a:prstGeom prst="rect">
              <a:avLst/>
            </a:prstGeom>
          </p:spPr>
        </p:pic>
        <p:sp>
          <p:nvSpPr>
            <p:cNvPr id="12" name="TextBox 6">
              <a:extLst>
                <a:ext uri="{FF2B5EF4-FFF2-40B4-BE49-F238E27FC236}">
                  <a16:creationId xmlns:a16="http://schemas.microsoft.com/office/drawing/2014/main" id="{2D7B966D-2B67-0ECB-6BCE-CE55511CDA36}"/>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421557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A708BB1D-E60C-4B2B-AED0-18578555E9CD}"/>
              </a:ext>
            </a:extLst>
          </p:cNvPr>
          <p:cNvPicPr>
            <a:picLocks noChangeAspect="1"/>
          </p:cNvPicPr>
          <p:nvPr/>
        </p:nvPicPr>
        <p:blipFill rotWithShape="1">
          <a:blip r:embed="rId3">
            <a:alphaModFix amt="1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l="23051" t="77500" r="37175"/>
          <a:stretch/>
        </p:blipFill>
        <p:spPr>
          <a:xfrm>
            <a:off x="12344400" y="0"/>
            <a:ext cx="5943600" cy="2732552"/>
          </a:xfrm>
          <a:prstGeom prst="rect">
            <a:avLst/>
          </a:prstGeom>
        </p:spPr>
      </p:pic>
      <p:graphicFrame>
        <p:nvGraphicFramePr>
          <p:cNvPr id="11" name="Table 10">
            <a:extLst>
              <a:ext uri="{FF2B5EF4-FFF2-40B4-BE49-F238E27FC236}">
                <a16:creationId xmlns:a16="http://schemas.microsoft.com/office/drawing/2014/main" id="{C3FDA7D0-53A6-4170-88AF-E63A2764F250}"/>
              </a:ext>
            </a:extLst>
          </p:cNvPr>
          <p:cNvGraphicFramePr>
            <a:graphicFrameLocks noGrp="1"/>
          </p:cNvGraphicFramePr>
          <p:nvPr>
            <p:extLst>
              <p:ext uri="{D42A27DB-BD31-4B8C-83A1-F6EECF244321}">
                <p14:modId xmlns:p14="http://schemas.microsoft.com/office/powerpoint/2010/main" val="3438522866"/>
              </p:ext>
            </p:extLst>
          </p:nvPr>
        </p:nvGraphicFramePr>
        <p:xfrm>
          <a:off x="834361" y="2542395"/>
          <a:ext cx="16619275" cy="5737965"/>
        </p:xfrm>
        <a:graphic>
          <a:graphicData uri="http://schemas.openxmlformats.org/drawingml/2006/table">
            <a:tbl>
              <a:tblPr firstRow="1" bandRow="1">
                <a:tableStyleId>{5C22544A-7EE6-4342-B048-85BDC9FD1C3A}</a:tableStyleId>
              </a:tblPr>
              <a:tblGrid>
                <a:gridCol w="1970659">
                  <a:extLst>
                    <a:ext uri="{9D8B030D-6E8A-4147-A177-3AD203B41FA5}">
                      <a16:colId xmlns:a16="http://schemas.microsoft.com/office/drawing/2014/main" val="1559664186"/>
                    </a:ext>
                  </a:extLst>
                </a:gridCol>
                <a:gridCol w="1627624">
                  <a:extLst>
                    <a:ext uri="{9D8B030D-6E8A-4147-A177-3AD203B41FA5}">
                      <a16:colId xmlns:a16="http://schemas.microsoft.com/office/drawing/2014/main" val="2140942879"/>
                    </a:ext>
                  </a:extLst>
                </a:gridCol>
                <a:gridCol w="1627624">
                  <a:extLst>
                    <a:ext uri="{9D8B030D-6E8A-4147-A177-3AD203B41FA5}">
                      <a16:colId xmlns:a16="http://schemas.microsoft.com/office/drawing/2014/main" val="437962881"/>
                    </a:ext>
                  </a:extLst>
                </a:gridCol>
                <a:gridCol w="1627624">
                  <a:extLst>
                    <a:ext uri="{9D8B030D-6E8A-4147-A177-3AD203B41FA5}">
                      <a16:colId xmlns:a16="http://schemas.microsoft.com/office/drawing/2014/main" val="1300620515"/>
                    </a:ext>
                  </a:extLst>
                </a:gridCol>
                <a:gridCol w="1627624">
                  <a:extLst>
                    <a:ext uri="{9D8B030D-6E8A-4147-A177-3AD203B41FA5}">
                      <a16:colId xmlns:a16="http://schemas.microsoft.com/office/drawing/2014/main" val="351823753"/>
                    </a:ext>
                  </a:extLst>
                </a:gridCol>
                <a:gridCol w="1627624">
                  <a:extLst>
                    <a:ext uri="{9D8B030D-6E8A-4147-A177-3AD203B41FA5}">
                      <a16:colId xmlns:a16="http://schemas.microsoft.com/office/drawing/2014/main" val="832905951"/>
                    </a:ext>
                  </a:extLst>
                </a:gridCol>
                <a:gridCol w="1627624">
                  <a:extLst>
                    <a:ext uri="{9D8B030D-6E8A-4147-A177-3AD203B41FA5}">
                      <a16:colId xmlns:a16="http://schemas.microsoft.com/office/drawing/2014/main" val="2136044907"/>
                    </a:ext>
                  </a:extLst>
                </a:gridCol>
                <a:gridCol w="1069036">
                  <a:extLst>
                    <a:ext uri="{9D8B030D-6E8A-4147-A177-3AD203B41FA5}">
                      <a16:colId xmlns:a16="http://schemas.microsoft.com/office/drawing/2014/main" val="1265007994"/>
                    </a:ext>
                  </a:extLst>
                </a:gridCol>
                <a:gridCol w="2186212">
                  <a:extLst>
                    <a:ext uri="{9D8B030D-6E8A-4147-A177-3AD203B41FA5}">
                      <a16:colId xmlns:a16="http://schemas.microsoft.com/office/drawing/2014/main" val="504968962"/>
                    </a:ext>
                  </a:extLst>
                </a:gridCol>
                <a:gridCol w="1627624">
                  <a:extLst>
                    <a:ext uri="{9D8B030D-6E8A-4147-A177-3AD203B41FA5}">
                      <a16:colId xmlns:a16="http://schemas.microsoft.com/office/drawing/2014/main" val="1015639248"/>
                    </a:ext>
                  </a:extLst>
                </a:gridCol>
              </a:tblGrid>
              <a:tr h="493016">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RUJUKAN – TADBIR URUS GPKI</a:t>
                      </a:r>
                    </a:p>
                  </a:txBody>
                  <a:tcPr>
                    <a:solidFill>
                      <a:schemeClr val="tx2">
                        <a:lumMod val="60000"/>
                        <a:lumOff val="40000"/>
                      </a:schemeClr>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solidFill>
                      <a:schemeClr val="tx2">
                        <a:lumMod val="60000"/>
                        <a:lumOff val="40000"/>
                      </a:schemeClr>
                    </a:solidFill>
                  </a:tcPr>
                </a:tc>
                <a:extLst>
                  <a:ext uri="{0D108BD9-81ED-4DB2-BD59-A6C34878D82A}">
                    <a16:rowId xmlns:a16="http://schemas.microsoft.com/office/drawing/2014/main" val="3748577019"/>
                  </a:ext>
                </a:extLst>
              </a:tr>
              <a:tr h="542318">
                <a:tc rowSpan="2">
                  <a:txBody>
                    <a:bodyPr/>
                    <a:lstStyle/>
                    <a:p>
                      <a:pPr algn="ctr"/>
                      <a:r>
                        <a:rPr lang="ms-MY" sz="2100" b="1" dirty="0">
                          <a:solidFill>
                            <a:schemeClr val="bg1"/>
                          </a:solidFill>
                          <a:latin typeface="+mj-lt"/>
                        </a:rPr>
                        <a:t>Jumlah Pengguna</a:t>
                      </a:r>
                      <a:r>
                        <a:rPr lang="ms-MY" sz="2100" b="1" baseline="0" dirty="0">
                          <a:solidFill>
                            <a:schemeClr val="bg1"/>
                          </a:solidFill>
                          <a:latin typeface="+mj-lt"/>
                        </a:rPr>
                        <a:t>  Sistem ICT</a:t>
                      </a:r>
                      <a:endParaRPr lang="ms-MY" sz="2100" b="1" dirty="0">
                        <a:solidFill>
                          <a:schemeClr val="bg1"/>
                        </a:solidFill>
                        <a:latin typeface="+mj-lt"/>
                      </a:endParaRPr>
                    </a:p>
                  </a:txBody>
                  <a:tcPr marL="137160" marR="137160" marT="68580" marB="68580">
                    <a:solidFill>
                      <a:schemeClr val="tx2">
                        <a:lumMod val="40000"/>
                        <a:lumOff val="60000"/>
                      </a:schemeClr>
                    </a:solidFill>
                  </a:tcPr>
                </a:tc>
                <a:tc gridSpan="9">
                  <a:txBody>
                    <a:bodyPr/>
                    <a:lstStyle/>
                    <a:p>
                      <a:pPr algn="ctr"/>
                      <a:r>
                        <a:rPr lang="ms-MY" sz="2400" b="1" dirty="0">
                          <a:solidFill>
                            <a:schemeClr val="bg1"/>
                          </a:solidFill>
                          <a:latin typeface="+mj-lt"/>
                        </a:rPr>
                        <a:t>CADANGAN</a:t>
                      </a:r>
                      <a:r>
                        <a:rPr lang="ms-MY" sz="2400" b="1" baseline="0" dirty="0">
                          <a:solidFill>
                            <a:schemeClr val="bg1"/>
                          </a:solidFill>
                          <a:latin typeface="+mj-lt"/>
                        </a:rPr>
                        <a:t> PENTADBIR GPKI</a:t>
                      </a:r>
                    </a:p>
                  </a:txBody>
                  <a:tcPr marL="137160" marR="137160" marT="68580" marB="68580">
                    <a:solidFill>
                      <a:schemeClr val="tx2">
                        <a:lumMod val="40000"/>
                        <a:lumOff val="60000"/>
                      </a:schemeClr>
                    </a:solidFill>
                  </a:tcPr>
                </a:tc>
                <a:tc hMerge="1">
                  <a:txBody>
                    <a:bodyPr/>
                    <a:lstStyle/>
                    <a:p>
                      <a:endParaRPr lang="ms-MY"/>
                    </a:p>
                  </a:txBody>
                  <a:tcPr>
                    <a:solidFill>
                      <a:schemeClr val="tx2">
                        <a:lumMod val="40000"/>
                        <a:lumOff val="60000"/>
                      </a:schemeClr>
                    </a:solidFill>
                  </a:tcPr>
                </a:tc>
                <a:tc hMerge="1">
                  <a:txBody>
                    <a:bodyPr/>
                    <a:lstStyle/>
                    <a:p>
                      <a:pPr algn="ctr"/>
                      <a:endParaRPr lang="ms-MY" sz="1600" dirty="0"/>
                    </a:p>
                  </a:txBody>
                  <a:tcPr>
                    <a:solidFill>
                      <a:schemeClr val="tx2">
                        <a:lumMod val="40000"/>
                        <a:lumOff val="60000"/>
                      </a:schemeClr>
                    </a:solidFill>
                  </a:tcPr>
                </a:tc>
                <a:tc hMerge="1">
                  <a:txBody>
                    <a:bodyPr/>
                    <a:lstStyle/>
                    <a:p>
                      <a:endParaRPr lang="ms-MY"/>
                    </a:p>
                  </a:txBody>
                  <a:tcPr>
                    <a:solidFill>
                      <a:schemeClr val="tx2">
                        <a:lumMod val="40000"/>
                        <a:lumOff val="60000"/>
                      </a:schemeClr>
                    </a:solidFill>
                  </a:tcPr>
                </a:tc>
                <a:tc hMerge="1">
                  <a:txBody>
                    <a:bodyPr/>
                    <a:lstStyle/>
                    <a:p>
                      <a:pPr algn="ctr"/>
                      <a:endParaRPr lang="ms-MY" sz="1600" dirty="0"/>
                    </a:p>
                  </a:txBody>
                  <a:tcPr>
                    <a:solidFill>
                      <a:schemeClr val="tx2">
                        <a:lumMod val="40000"/>
                        <a:lumOff val="60000"/>
                      </a:schemeClr>
                    </a:solidFill>
                  </a:tcPr>
                </a:tc>
                <a:tc hMerge="1">
                  <a:txBody>
                    <a:bodyPr/>
                    <a:lstStyle/>
                    <a:p>
                      <a:pPr algn="ctr"/>
                      <a:endParaRPr lang="ms-MY" sz="1600" dirty="0"/>
                    </a:p>
                  </a:txBody>
                  <a:tcPr>
                    <a:solidFill>
                      <a:schemeClr val="tx2">
                        <a:lumMod val="40000"/>
                        <a:lumOff val="60000"/>
                      </a:schemeClr>
                    </a:solidFill>
                  </a:tcPr>
                </a:tc>
                <a:tc hMerge="1">
                  <a:txBody>
                    <a:bodyPr/>
                    <a:lstStyle/>
                    <a:p>
                      <a:pPr algn="ctr"/>
                      <a:endParaRPr lang="ms-MY" sz="1600" dirty="0"/>
                    </a:p>
                  </a:txBody>
                  <a:tcPr>
                    <a:solidFill>
                      <a:schemeClr val="tx2">
                        <a:lumMod val="40000"/>
                        <a:lumOff val="60000"/>
                      </a:schemeClr>
                    </a:solidFill>
                  </a:tcPr>
                </a:tc>
                <a:tc hMerge="1">
                  <a:txBody>
                    <a:bodyPr/>
                    <a:lstStyle/>
                    <a:p>
                      <a:pPr algn="ctr"/>
                      <a:endParaRPr lang="ms-MY" sz="1600" dirty="0"/>
                    </a:p>
                  </a:txBody>
                  <a:tcPr>
                    <a:solidFill>
                      <a:schemeClr val="tx2">
                        <a:lumMod val="40000"/>
                        <a:lumOff val="60000"/>
                      </a:schemeClr>
                    </a:solidFill>
                  </a:tcPr>
                </a:tc>
                <a:tc hMerge="1">
                  <a:txBody>
                    <a:bodyPr/>
                    <a:lstStyle/>
                    <a:p>
                      <a:pPr algn="ctr"/>
                      <a:endParaRPr lang="ms-MY" sz="1600" dirty="0"/>
                    </a:p>
                  </a:txBody>
                  <a:tcPr>
                    <a:solidFill>
                      <a:schemeClr val="tx2">
                        <a:lumMod val="40000"/>
                        <a:lumOff val="60000"/>
                      </a:schemeClr>
                    </a:solidFill>
                  </a:tcPr>
                </a:tc>
                <a:extLst>
                  <a:ext uri="{0D108BD9-81ED-4DB2-BD59-A6C34878D82A}">
                    <a16:rowId xmlns:a16="http://schemas.microsoft.com/office/drawing/2014/main" val="3318690550"/>
                  </a:ext>
                </a:extLst>
              </a:tr>
              <a:tr h="104709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b="0" i="0" u="none" strike="noStrike" kern="1200" dirty="0">
                        <a:solidFill>
                          <a:srgbClr val="000000"/>
                        </a:solidFill>
                        <a:effectLst/>
                        <a:latin typeface="+mn-lt"/>
                        <a:ea typeface="+mn-ea"/>
                        <a:cs typeface="+mn-cs"/>
                      </a:endParaRPr>
                    </a:p>
                  </a:txBody>
                  <a:tcPr marL="7269" marR="7269" marT="7269" marB="0">
                    <a:solidFill>
                      <a:schemeClr val="tx2">
                        <a:lumMod val="40000"/>
                        <a:lumOff val="6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1" i="0" u="none" strike="noStrike" kern="1200" dirty="0">
                          <a:solidFill>
                            <a:schemeClr val="bg1"/>
                          </a:solidFill>
                          <a:effectLst/>
                          <a:latin typeface="+mj-lt"/>
                          <a:ea typeface="+mn-ea"/>
                          <a:cs typeface="Arial" panose="020B0604020202020204" pitchFamily="34" charset="0"/>
                        </a:rPr>
                        <a:t>SAP</a:t>
                      </a:r>
                    </a:p>
                  </a:txBody>
                  <a:tcPr marL="10904" marR="10904" marT="10904" marB="0">
                    <a:solidFill>
                      <a:schemeClr val="tx2">
                        <a:lumMod val="40000"/>
                        <a:lumOff val="6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1" i="0" u="none" strike="noStrike" kern="1200" dirty="0">
                          <a:solidFill>
                            <a:schemeClr val="bg1"/>
                          </a:solidFill>
                          <a:effectLst/>
                          <a:latin typeface="+mj-lt"/>
                          <a:ea typeface="+mn-ea"/>
                          <a:cs typeface="Arial" panose="020B0604020202020204" pitchFamily="34" charset="0"/>
                        </a:rPr>
                        <a:t>SA Agensi Pelaksana</a:t>
                      </a:r>
                    </a:p>
                  </a:txBody>
                  <a:tcPr marL="10904" marR="10904" marT="10904" marB="0">
                    <a:solidFill>
                      <a:schemeClr val="tx2">
                        <a:lumMod val="40000"/>
                        <a:lumOff val="6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1" i="0" u="none" strike="noStrike" kern="1200" dirty="0">
                          <a:solidFill>
                            <a:schemeClr val="bg1"/>
                          </a:solidFill>
                          <a:effectLst/>
                          <a:latin typeface="+mj-lt"/>
                          <a:ea typeface="+mn-ea"/>
                          <a:cs typeface="Arial" panose="020B0604020202020204" pitchFamily="34" charset="0"/>
                        </a:rPr>
                        <a:t>SA Kementerian</a:t>
                      </a:r>
                    </a:p>
                  </a:txBody>
                  <a:tcPr marL="10904" marR="10904" marT="10904" marB="0">
                    <a:solidFill>
                      <a:schemeClr val="tx2">
                        <a:lumMod val="40000"/>
                        <a:lumOff val="6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1" i="0" u="none" strike="noStrike" kern="1200" dirty="0">
                          <a:solidFill>
                            <a:schemeClr val="bg1"/>
                          </a:solidFill>
                          <a:effectLst/>
                          <a:latin typeface="+mj-lt"/>
                          <a:ea typeface="+mn-ea"/>
                          <a:cs typeface="Arial" panose="020B0604020202020204" pitchFamily="34" charset="0"/>
                        </a:rPr>
                        <a:t>SA Negeri</a:t>
                      </a:r>
                    </a:p>
                  </a:txBody>
                  <a:tcPr marL="10904" marR="10904" marT="10904" marB="0">
                    <a:solidFill>
                      <a:schemeClr val="tx2">
                        <a:lumMod val="40000"/>
                        <a:lumOff val="6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1" i="0" u="none" strike="noStrike" kern="1200" dirty="0">
                          <a:solidFill>
                            <a:schemeClr val="bg1"/>
                          </a:solidFill>
                          <a:effectLst/>
                          <a:latin typeface="+mj-lt"/>
                          <a:ea typeface="+mn-ea"/>
                          <a:cs typeface="Arial" panose="020B0604020202020204" pitchFamily="34" charset="0"/>
                        </a:rPr>
                        <a:t>AP Agensi Pelaksana</a:t>
                      </a:r>
                    </a:p>
                  </a:txBody>
                  <a:tcPr marL="10904" marR="10904" marT="10904" marB="0">
                    <a:solidFill>
                      <a:schemeClr val="tx2">
                        <a:lumMod val="40000"/>
                        <a:lumOff val="6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1" i="0" u="none" strike="noStrike" kern="1200" dirty="0">
                          <a:solidFill>
                            <a:schemeClr val="bg1"/>
                          </a:solidFill>
                          <a:effectLst/>
                          <a:latin typeface="+mj-lt"/>
                          <a:ea typeface="+mn-ea"/>
                          <a:cs typeface="Arial" panose="020B0604020202020204" pitchFamily="34" charset="0"/>
                        </a:rPr>
                        <a:t>AP Kementerian</a:t>
                      </a:r>
                    </a:p>
                  </a:txBody>
                  <a:tcPr marL="10904" marR="10904" marT="10904" marB="0">
                    <a:solidFill>
                      <a:schemeClr val="tx2">
                        <a:lumMod val="40000"/>
                        <a:lumOff val="6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1" i="0" u="none" strike="noStrike" kern="1200" dirty="0">
                          <a:solidFill>
                            <a:schemeClr val="bg1"/>
                          </a:solidFill>
                          <a:effectLst/>
                          <a:latin typeface="+mj-lt"/>
                          <a:ea typeface="+mn-ea"/>
                          <a:cs typeface="Arial" panose="020B0604020202020204" pitchFamily="34" charset="0"/>
                        </a:rPr>
                        <a:t>AP</a:t>
                      </a:r>
                      <a:r>
                        <a:rPr lang="ms-MY" sz="2100" b="1" i="0" u="none" strike="noStrike" kern="1200" baseline="0" dirty="0">
                          <a:solidFill>
                            <a:schemeClr val="bg1"/>
                          </a:solidFill>
                          <a:effectLst/>
                          <a:latin typeface="+mj-lt"/>
                          <a:ea typeface="+mn-ea"/>
                          <a:cs typeface="Arial" panose="020B0604020202020204" pitchFamily="34" charset="0"/>
                        </a:rPr>
                        <a:t> Negeri</a:t>
                      </a:r>
                      <a:endParaRPr lang="ms-MY" sz="2100" b="1" i="0" u="none" strike="noStrike" kern="1200" dirty="0">
                        <a:solidFill>
                          <a:schemeClr val="bg1"/>
                        </a:solidFill>
                        <a:effectLst/>
                        <a:latin typeface="+mj-lt"/>
                        <a:ea typeface="+mn-ea"/>
                        <a:cs typeface="Arial" panose="020B0604020202020204" pitchFamily="34" charset="0"/>
                      </a:endParaRPr>
                    </a:p>
                  </a:txBody>
                  <a:tcPr marL="10904" marR="10904" marT="10904" marB="0">
                    <a:solidFill>
                      <a:schemeClr val="tx2">
                        <a:lumMod val="40000"/>
                        <a:lumOff val="6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1" i="0" u="none" strike="noStrike" kern="1200" dirty="0">
                          <a:solidFill>
                            <a:schemeClr val="bg1"/>
                          </a:solidFill>
                          <a:effectLst/>
                          <a:latin typeface="+mj-lt"/>
                          <a:ea typeface="+mn-ea"/>
                          <a:cs typeface="Arial" panose="020B0604020202020204" pitchFamily="34" charset="0"/>
                        </a:rPr>
                        <a:t>AP Daerah</a:t>
                      </a:r>
                    </a:p>
                  </a:txBody>
                  <a:tcPr marL="10904" marR="10904" marT="10904" marB="0">
                    <a:solidFill>
                      <a:schemeClr val="tx2">
                        <a:lumMod val="40000"/>
                        <a:lumOff val="6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1" i="0" u="none" strike="noStrike" kern="1200" dirty="0">
                          <a:solidFill>
                            <a:schemeClr val="bg1"/>
                          </a:solidFill>
                          <a:effectLst/>
                          <a:latin typeface="+mj-lt"/>
                          <a:ea typeface="+mn-ea"/>
                          <a:cs typeface="Arial" panose="020B0604020202020204" pitchFamily="34" charset="0"/>
                        </a:rPr>
                        <a:t>AP Agensi</a:t>
                      </a:r>
                    </a:p>
                  </a:txBody>
                  <a:tcPr marL="10904" marR="10904" marT="10904" marB="0">
                    <a:solidFill>
                      <a:schemeClr val="tx2">
                        <a:lumMod val="40000"/>
                        <a:lumOff val="60000"/>
                      </a:schemeClr>
                    </a:solidFill>
                  </a:tcPr>
                </a:tc>
                <a:extLst>
                  <a:ext uri="{0D108BD9-81ED-4DB2-BD59-A6C34878D82A}">
                    <a16:rowId xmlns:a16="http://schemas.microsoft.com/office/drawing/2014/main" val="3743469779"/>
                  </a:ext>
                </a:extLst>
              </a:tr>
              <a:tr h="406171">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0" i="0" u="none" strike="noStrike" kern="1200" dirty="0">
                          <a:solidFill>
                            <a:schemeClr val="tx1"/>
                          </a:solidFill>
                          <a:effectLst/>
                          <a:latin typeface="+mj-lt"/>
                          <a:ea typeface="+mn-ea"/>
                          <a:cs typeface="Arial" panose="020B0604020202020204" pitchFamily="34" charset="0"/>
                        </a:rPr>
                        <a:t>≤200</a:t>
                      </a:r>
                    </a:p>
                  </a:txBody>
                  <a:tcPr marL="10904" marR="10904" marT="10904" marB="0">
                    <a:solidFill>
                      <a:schemeClr val="accent1">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extLst>
                  <a:ext uri="{0D108BD9-81ED-4DB2-BD59-A6C34878D82A}">
                    <a16:rowId xmlns:a16="http://schemas.microsoft.com/office/drawing/2014/main" val="776903663"/>
                  </a:ext>
                </a:extLst>
              </a:tr>
              <a:tr h="406171">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0" i="0" u="none" strike="noStrike" kern="1200" dirty="0">
                          <a:solidFill>
                            <a:schemeClr val="tx1"/>
                          </a:solidFill>
                          <a:effectLst/>
                          <a:latin typeface="+mj-lt"/>
                          <a:ea typeface="+mn-ea"/>
                          <a:cs typeface="Arial" panose="020B0604020202020204" pitchFamily="34" charset="0"/>
                        </a:rPr>
                        <a:t>≤400</a:t>
                      </a:r>
                    </a:p>
                  </a:txBody>
                  <a:tcPr marL="10904" marR="10904" marT="10904" marB="0">
                    <a:solidFill>
                      <a:schemeClr val="tx2">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extLst>
                  <a:ext uri="{0D108BD9-81ED-4DB2-BD59-A6C34878D82A}">
                    <a16:rowId xmlns:a16="http://schemas.microsoft.com/office/drawing/2014/main" val="872877291"/>
                  </a:ext>
                </a:extLst>
              </a:tr>
              <a:tr h="406171">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0" i="0" u="none" strike="noStrike" kern="1200" dirty="0">
                          <a:solidFill>
                            <a:schemeClr val="tx1"/>
                          </a:solidFill>
                          <a:effectLst/>
                          <a:latin typeface="+mj-lt"/>
                          <a:ea typeface="+mn-ea"/>
                          <a:cs typeface="Arial" panose="020B0604020202020204" pitchFamily="34" charset="0"/>
                        </a:rPr>
                        <a:t>≤600</a:t>
                      </a:r>
                    </a:p>
                  </a:txBody>
                  <a:tcPr marL="10904" marR="10904" marT="10904" marB="0">
                    <a:solidFill>
                      <a:schemeClr val="accent1">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extLst>
                  <a:ext uri="{0D108BD9-81ED-4DB2-BD59-A6C34878D82A}">
                    <a16:rowId xmlns:a16="http://schemas.microsoft.com/office/drawing/2014/main" val="3660900788"/>
                  </a:ext>
                </a:extLst>
              </a:tr>
              <a:tr h="406171">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0" i="0" u="none" strike="noStrike" kern="1200" dirty="0">
                          <a:solidFill>
                            <a:schemeClr val="tx1"/>
                          </a:solidFill>
                          <a:effectLst/>
                          <a:latin typeface="+mj-lt"/>
                          <a:ea typeface="+mn-ea"/>
                          <a:cs typeface="Arial" panose="020B0604020202020204" pitchFamily="34" charset="0"/>
                        </a:rPr>
                        <a:t>≤3,200</a:t>
                      </a:r>
                    </a:p>
                  </a:txBody>
                  <a:tcPr marL="10904" marR="10904" marT="10904" marB="0">
                    <a:solidFill>
                      <a:schemeClr val="tx2">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extLst>
                  <a:ext uri="{0D108BD9-81ED-4DB2-BD59-A6C34878D82A}">
                    <a16:rowId xmlns:a16="http://schemas.microsoft.com/office/drawing/2014/main" val="3754415027"/>
                  </a:ext>
                </a:extLst>
              </a:tr>
              <a:tr h="406171">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0" i="0" u="none" strike="noStrike" kern="1200" dirty="0">
                          <a:solidFill>
                            <a:schemeClr val="tx1"/>
                          </a:solidFill>
                          <a:effectLst/>
                          <a:latin typeface="+mj-lt"/>
                          <a:ea typeface="+mn-ea"/>
                          <a:cs typeface="Arial" panose="020B0604020202020204" pitchFamily="34" charset="0"/>
                        </a:rPr>
                        <a:t>≤5,400</a:t>
                      </a:r>
                    </a:p>
                  </a:txBody>
                  <a:tcPr marL="10904" marR="10904" marT="10904" marB="0">
                    <a:solidFill>
                      <a:schemeClr val="accent1">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extLst>
                  <a:ext uri="{0D108BD9-81ED-4DB2-BD59-A6C34878D82A}">
                    <a16:rowId xmlns:a16="http://schemas.microsoft.com/office/drawing/2014/main" val="2797254794"/>
                  </a:ext>
                </a:extLst>
              </a:tr>
              <a:tr h="406171">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0" i="0" u="none" strike="noStrike" kern="1200" dirty="0">
                          <a:solidFill>
                            <a:schemeClr val="tx1"/>
                          </a:solidFill>
                          <a:effectLst/>
                          <a:latin typeface="+mj-lt"/>
                          <a:ea typeface="+mn-ea"/>
                          <a:cs typeface="Arial" panose="020B0604020202020204" pitchFamily="34" charset="0"/>
                        </a:rPr>
                        <a:t>≤6,000</a:t>
                      </a:r>
                    </a:p>
                  </a:txBody>
                  <a:tcPr marL="10904" marR="10904" marT="10904" marB="0">
                    <a:solidFill>
                      <a:schemeClr val="tx2">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extLst>
                  <a:ext uri="{0D108BD9-81ED-4DB2-BD59-A6C34878D82A}">
                    <a16:rowId xmlns:a16="http://schemas.microsoft.com/office/drawing/2014/main" val="2720552442"/>
                  </a:ext>
                </a:extLst>
              </a:tr>
              <a:tr h="406171">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0" i="0" u="none" strike="noStrike" kern="1200" dirty="0">
                          <a:solidFill>
                            <a:schemeClr val="tx1"/>
                          </a:solidFill>
                          <a:effectLst/>
                          <a:latin typeface="+mj-lt"/>
                          <a:ea typeface="+mn-ea"/>
                          <a:cs typeface="Arial" panose="020B0604020202020204" pitchFamily="34" charset="0"/>
                        </a:rPr>
                        <a:t>≤10,400</a:t>
                      </a:r>
                    </a:p>
                  </a:txBody>
                  <a:tcPr marL="10904" marR="10904" marT="10904" marB="0">
                    <a:solidFill>
                      <a:schemeClr val="accent1">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extLst>
                  <a:ext uri="{0D108BD9-81ED-4DB2-BD59-A6C34878D82A}">
                    <a16:rowId xmlns:a16="http://schemas.microsoft.com/office/drawing/2014/main" val="3297080532"/>
                  </a:ext>
                </a:extLst>
              </a:tr>
              <a:tr h="406171">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0" i="0" u="none" strike="noStrike" kern="1200" dirty="0">
                          <a:solidFill>
                            <a:schemeClr val="tx1"/>
                          </a:solidFill>
                          <a:effectLst/>
                          <a:latin typeface="+mj-lt"/>
                          <a:ea typeface="+mn-ea"/>
                          <a:cs typeface="Arial" panose="020B0604020202020204" pitchFamily="34" charset="0"/>
                        </a:rPr>
                        <a:t>≤35,800</a:t>
                      </a:r>
                    </a:p>
                  </a:txBody>
                  <a:tcPr marL="10904" marR="10904" marT="10904" marB="0">
                    <a:solidFill>
                      <a:schemeClr val="tx2">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tx2">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tx2">
                        <a:lumMod val="20000"/>
                        <a:lumOff val="80000"/>
                      </a:schemeClr>
                    </a:solidFill>
                  </a:tcPr>
                </a:tc>
                <a:extLst>
                  <a:ext uri="{0D108BD9-81ED-4DB2-BD59-A6C34878D82A}">
                    <a16:rowId xmlns:a16="http://schemas.microsoft.com/office/drawing/2014/main" val="1777206560"/>
                  </a:ext>
                </a:extLst>
              </a:tr>
              <a:tr h="406171">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r>
                        <a:rPr lang="ms-MY" sz="2100" b="0" i="0" u="none" strike="noStrike" kern="1200" dirty="0">
                          <a:solidFill>
                            <a:schemeClr val="tx1"/>
                          </a:solidFill>
                          <a:effectLst/>
                          <a:latin typeface="+mj-lt"/>
                          <a:ea typeface="+mn-ea"/>
                          <a:cs typeface="Arial" panose="020B0604020202020204" pitchFamily="34" charset="0"/>
                        </a:rPr>
                        <a:t>&gt;35,800</a:t>
                      </a:r>
                    </a:p>
                  </a:txBody>
                  <a:tcPr marL="10904" marR="10904" marT="10904" marB="0">
                    <a:solidFill>
                      <a:schemeClr val="accent1">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indent="0" algn="ctr" defTabSz="914400" rtl="0" eaLnBrk="1" fontAlgn="t" latinLnBrk="0" hangingPunct="1">
                        <a:lnSpc>
                          <a:spcPct val="100000"/>
                        </a:lnSpc>
                        <a:spcBef>
                          <a:spcPts val="0"/>
                        </a:spcBef>
                        <a:spcAft>
                          <a:spcPts val="0"/>
                        </a:spcAft>
                        <a:buClrTx/>
                        <a:buSzTx/>
                        <a:buFontTx/>
                        <a:buNone/>
                        <a:tabLst/>
                        <a:defRPr/>
                      </a:pPr>
                      <a:endParaRPr lang="ms-MY" sz="2400" b="1" i="0" u="none" strike="noStrike" kern="1200" dirty="0">
                        <a:solidFill>
                          <a:srgbClr val="000000"/>
                        </a:solidFill>
                        <a:effectLst/>
                        <a:latin typeface="+mj-lt"/>
                        <a:ea typeface="+mn-ea"/>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accent1">
                        <a:lumMod val="20000"/>
                        <a:lumOff val="80000"/>
                      </a:schemeClr>
                    </a:solidFill>
                  </a:tcPr>
                </a:tc>
                <a:tc>
                  <a:txBody>
                    <a:bodyPr/>
                    <a:lstStyle/>
                    <a:p>
                      <a:pPr marL="96838" marR="0" lvl="0" indent="0" algn="ctr" defTabSz="914400" rtl="0" eaLnBrk="1" fontAlgn="t" latinLnBrk="0" hangingPunct="1">
                        <a:lnSpc>
                          <a:spcPct val="100000"/>
                        </a:lnSpc>
                        <a:spcBef>
                          <a:spcPts val="0"/>
                        </a:spcBef>
                        <a:spcAft>
                          <a:spcPts val="0"/>
                        </a:spcAft>
                        <a:buClrTx/>
                        <a:buSzTx/>
                        <a:buFontTx/>
                        <a:buNone/>
                        <a:tabLst/>
                        <a:defRPr/>
                      </a:pPr>
                      <a:r>
                        <a:rPr lang="en-MY" sz="2400" b="1" i="0" kern="1200" dirty="0">
                          <a:solidFill>
                            <a:schemeClr val="dk1"/>
                          </a:solidFill>
                          <a:effectLst/>
                          <a:latin typeface="+mn-lt"/>
                          <a:ea typeface="+mn-ea"/>
                          <a:cs typeface="+mn-cs"/>
                        </a:rPr>
                        <a:t>✓</a:t>
                      </a:r>
                      <a:endParaRPr lang="ms-MY" sz="2400" b="0" i="0" u="none" strike="noStrike" dirty="0">
                        <a:solidFill>
                          <a:srgbClr val="000000"/>
                        </a:solidFill>
                        <a:effectLst/>
                        <a:latin typeface="+mn-lt"/>
                        <a:cs typeface="Arial" panose="020B0604020202020204" pitchFamily="34" charset="0"/>
                      </a:endParaRPr>
                    </a:p>
                  </a:txBody>
                  <a:tcPr marL="10904" marR="10904" marT="10904" marB="0">
                    <a:solidFill>
                      <a:schemeClr val="accent1">
                        <a:lumMod val="20000"/>
                        <a:lumOff val="80000"/>
                      </a:schemeClr>
                    </a:solidFill>
                  </a:tcPr>
                </a:tc>
                <a:extLst>
                  <a:ext uri="{0D108BD9-81ED-4DB2-BD59-A6C34878D82A}">
                    <a16:rowId xmlns:a16="http://schemas.microsoft.com/office/drawing/2014/main" val="1217209746"/>
                  </a:ext>
                </a:extLst>
              </a:tr>
            </a:tbl>
          </a:graphicData>
        </a:graphic>
      </p:graphicFrame>
      <p:sp>
        <p:nvSpPr>
          <p:cNvPr id="9" name="TextBox 9">
            <a:extLst>
              <a:ext uri="{FF2B5EF4-FFF2-40B4-BE49-F238E27FC236}">
                <a16:creationId xmlns:a16="http://schemas.microsoft.com/office/drawing/2014/main" id="{259555BF-B7C0-4331-8BA6-0B48402AA554}"/>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28</a:t>
            </a:r>
          </a:p>
        </p:txBody>
      </p:sp>
      <p:graphicFrame>
        <p:nvGraphicFramePr>
          <p:cNvPr id="10" name="Table 9">
            <a:extLst>
              <a:ext uri="{FF2B5EF4-FFF2-40B4-BE49-F238E27FC236}">
                <a16:creationId xmlns:a16="http://schemas.microsoft.com/office/drawing/2014/main" id="{F9846637-54FB-40FF-AB3F-2656C091C14F}"/>
              </a:ext>
            </a:extLst>
          </p:cNvPr>
          <p:cNvGraphicFramePr>
            <a:graphicFrameLocks noGrp="1"/>
          </p:cNvGraphicFramePr>
          <p:nvPr>
            <p:extLst>
              <p:ext uri="{D42A27DB-BD31-4B8C-83A1-F6EECF244321}">
                <p14:modId xmlns:p14="http://schemas.microsoft.com/office/powerpoint/2010/main" val="2699619507"/>
              </p:ext>
            </p:extLst>
          </p:nvPr>
        </p:nvGraphicFramePr>
        <p:xfrm>
          <a:off x="9299424" y="425157"/>
          <a:ext cx="8686800" cy="914400"/>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1646825488"/>
                    </a:ext>
                  </a:extLst>
                </a:gridCol>
              </a:tblGrid>
              <a:tr h="901975">
                <a:tc>
                  <a:txBody>
                    <a:bodyPr/>
                    <a:lstStyle/>
                    <a:p>
                      <a:pPr algn="r"/>
                      <a:r>
                        <a:rPr lang="en-MY" sz="5400" b="1" dirty="0" err="1">
                          <a:solidFill>
                            <a:schemeClr val="tx1"/>
                          </a:solidFill>
                          <a:latin typeface="Droid Serif Bold" panose="020B0604020202020204" charset="0"/>
                          <a:ea typeface="Droid Serif Bold" panose="020B0604020202020204" charset="0"/>
                          <a:cs typeface="Droid Serif Bold" panose="020B0604020202020204" charset="0"/>
                        </a:rPr>
                        <a:t>Rujukan</a:t>
                      </a:r>
                      <a:endParaRPr lang="en-MY" sz="5400" b="1" dirty="0">
                        <a:solidFill>
                          <a:schemeClr val="tx1"/>
                        </a:solidFill>
                        <a:latin typeface="Droid Serif Bold" panose="020B0604020202020204" charset="0"/>
                        <a:ea typeface="Droid Serif Bold" panose="020B0604020202020204" charset="0"/>
                        <a:cs typeface="Droid Serif Bold" panose="020B060402020202020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542311"/>
                  </a:ext>
                </a:extLst>
              </a:tr>
            </a:tbl>
          </a:graphicData>
        </a:graphic>
      </p:graphicFrame>
      <p:grpSp>
        <p:nvGrpSpPr>
          <p:cNvPr id="2" name="Group 3">
            <a:extLst>
              <a:ext uri="{FF2B5EF4-FFF2-40B4-BE49-F238E27FC236}">
                <a16:creationId xmlns:a16="http://schemas.microsoft.com/office/drawing/2014/main" id="{BFDB08C2-38F3-9894-4DCC-FA436152BCBA}"/>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4A876B87-ACE4-AADF-9FFA-35DFB27F602D}"/>
                </a:ext>
              </a:extLst>
            </p:cNvPr>
            <p:cNvPicPr>
              <a:picLocks noChangeAspect="1"/>
            </p:cNvPicPr>
            <p:nvPr/>
          </p:nvPicPr>
          <p:blipFill>
            <a:blip r:embed="rId5"/>
            <a:srcRect l="22581" t="24057" r="26773" b="25591"/>
            <a:stretch>
              <a:fillRect/>
            </a:stretch>
          </p:blipFill>
          <p:spPr>
            <a:xfrm>
              <a:off x="2133892" y="38041"/>
              <a:ext cx="2477376" cy="1202633"/>
            </a:xfrm>
            <a:prstGeom prst="rect">
              <a:avLst/>
            </a:prstGeom>
          </p:spPr>
        </p:pic>
        <p:pic>
          <p:nvPicPr>
            <p:cNvPr id="8" name="Picture 5">
              <a:extLst>
                <a:ext uri="{FF2B5EF4-FFF2-40B4-BE49-F238E27FC236}">
                  <a16:creationId xmlns:a16="http://schemas.microsoft.com/office/drawing/2014/main" id="{5CE146FB-5A53-72A1-3DE2-FCA67AD0E2A9}"/>
                </a:ext>
              </a:extLst>
            </p:cNvPr>
            <p:cNvPicPr>
              <a:picLocks noChangeAspect="1"/>
            </p:cNvPicPr>
            <p:nvPr/>
          </p:nvPicPr>
          <p:blipFill>
            <a:blip r:embed="rId6"/>
            <a:srcRect/>
            <a:stretch>
              <a:fillRect/>
            </a:stretch>
          </p:blipFill>
          <p:spPr>
            <a:xfrm>
              <a:off x="472220" y="0"/>
              <a:ext cx="1189451" cy="931541"/>
            </a:xfrm>
            <a:prstGeom prst="rect">
              <a:avLst/>
            </a:prstGeom>
          </p:spPr>
        </p:pic>
        <p:sp>
          <p:nvSpPr>
            <p:cNvPr id="13" name="TextBox 6">
              <a:extLst>
                <a:ext uri="{FF2B5EF4-FFF2-40B4-BE49-F238E27FC236}">
                  <a16:creationId xmlns:a16="http://schemas.microsoft.com/office/drawing/2014/main" id="{2F5B1355-450A-A45E-3615-F7753B00D73F}"/>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135184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3FDA7D0-53A6-4170-88AF-E63A2764F250}"/>
              </a:ext>
            </a:extLst>
          </p:cNvPr>
          <p:cNvGraphicFramePr>
            <a:graphicFrameLocks noGrp="1"/>
          </p:cNvGraphicFramePr>
          <p:nvPr>
            <p:extLst>
              <p:ext uri="{D42A27DB-BD31-4B8C-83A1-F6EECF244321}">
                <p14:modId xmlns:p14="http://schemas.microsoft.com/office/powerpoint/2010/main" val="356591094"/>
              </p:ext>
            </p:extLst>
          </p:nvPr>
        </p:nvGraphicFramePr>
        <p:xfrm>
          <a:off x="1896622" y="2008852"/>
          <a:ext cx="14587535" cy="7224076"/>
        </p:xfrm>
        <a:graphic>
          <a:graphicData uri="http://schemas.openxmlformats.org/drawingml/2006/table">
            <a:tbl>
              <a:tblPr firstRow="1" bandRow="1">
                <a:tableStyleId>{5C22544A-7EE6-4342-B048-85BDC9FD1C3A}</a:tableStyleId>
              </a:tblPr>
              <a:tblGrid>
                <a:gridCol w="2385818">
                  <a:extLst>
                    <a:ext uri="{9D8B030D-6E8A-4147-A177-3AD203B41FA5}">
                      <a16:colId xmlns:a16="http://schemas.microsoft.com/office/drawing/2014/main" val="1559664186"/>
                    </a:ext>
                  </a:extLst>
                </a:gridCol>
                <a:gridCol w="617539">
                  <a:extLst>
                    <a:ext uri="{9D8B030D-6E8A-4147-A177-3AD203B41FA5}">
                      <a16:colId xmlns:a16="http://schemas.microsoft.com/office/drawing/2014/main" val="504968962"/>
                    </a:ext>
                  </a:extLst>
                </a:gridCol>
                <a:gridCol w="11584178">
                  <a:extLst>
                    <a:ext uri="{9D8B030D-6E8A-4147-A177-3AD203B41FA5}">
                      <a16:colId xmlns:a16="http://schemas.microsoft.com/office/drawing/2014/main" val="3819275734"/>
                    </a:ext>
                  </a:extLst>
                </a:gridCol>
              </a:tblGrid>
              <a:tr h="48332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latin typeface="+mj-lt"/>
                        </a:rPr>
                        <a:t>LATAR BELAKANG SISTEM</a:t>
                      </a:r>
                      <a:endParaRPr kumimoji="0" lang="en-US" sz="2400" b="1"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a:txBody>
                  <a:tcPr/>
                </a:tc>
                <a:tc hMerge="1">
                  <a:txBody>
                    <a:bodyPr/>
                    <a:lstStyle/>
                    <a:p>
                      <a:endParaRPr lang="en-MY" dirty="0"/>
                    </a:p>
                  </a:txBody>
                  <a:tcPr/>
                </a:tc>
                <a:tc hMerge="1">
                  <a:txBody>
                    <a:bodyPr/>
                    <a:lstStyle/>
                    <a:p>
                      <a:endParaRPr lang="en-MY"/>
                    </a:p>
                  </a:txBody>
                  <a:tcPr/>
                </a:tc>
                <a:extLst>
                  <a:ext uri="{0D108BD9-81ED-4DB2-BD59-A6C34878D82A}">
                    <a16:rowId xmlns:a16="http://schemas.microsoft.com/office/drawing/2014/main" val="3748577019"/>
                  </a:ext>
                </a:extLst>
              </a:tr>
              <a:tr h="392032">
                <a:tc>
                  <a:txBody>
                    <a:bodyPr/>
                    <a:lstStyle/>
                    <a:p>
                      <a:pPr algn="just" fontAlgn="t"/>
                      <a:r>
                        <a:rPr lang="ms-MY" sz="1800" b="1" u="none" strike="noStrike" dirty="0">
                          <a:solidFill>
                            <a:schemeClr val="tx1"/>
                          </a:solidFill>
                          <a:effectLst/>
                        </a:rPr>
                        <a:t>NAMA SISTEM</a:t>
                      </a:r>
                      <a:endParaRPr lang="ms-MY" sz="1800" b="1" i="0" u="none" strike="noStrike" dirty="0">
                        <a:solidFill>
                          <a:schemeClr val="tx1"/>
                        </a:solidFill>
                        <a:effectLst/>
                        <a:latin typeface="Arial" panose="020B0604020202020204" pitchFamily="34" charset="0"/>
                        <a:cs typeface="Arial" panose="020B0604020202020204" pitchFamily="34" charset="0"/>
                      </a:endParaRPr>
                    </a:p>
                  </a:txBody>
                  <a:tcPr marL="4143" marR="4143" marT="4143" marB="0">
                    <a:solidFill>
                      <a:schemeClr val="tx2">
                        <a:lumMod val="20000"/>
                        <a:lumOff val="80000"/>
                      </a:schemeClr>
                    </a:solidFill>
                  </a:tcPr>
                </a:tc>
                <a:tc gridSpan="2">
                  <a:txBody>
                    <a:bodyPr/>
                    <a:lstStyle/>
                    <a:p>
                      <a:endParaRPr lang="en-MY" sz="1800" dirty="0">
                        <a:latin typeface="+mj-lt"/>
                        <a:cs typeface="Arial" panose="020B0604020202020204" pitchFamily="34" charset="0"/>
                      </a:endParaRPr>
                    </a:p>
                  </a:txBody>
                  <a:tcPr/>
                </a:tc>
                <a:tc hMerge="1">
                  <a:txBody>
                    <a:bodyPr/>
                    <a:lstStyle/>
                    <a:p>
                      <a:endParaRPr lang="en-MY"/>
                    </a:p>
                  </a:txBody>
                  <a:tcPr/>
                </a:tc>
                <a:extLst>
                  <a:ext uri="{0D108BD9-81ED-4DB2-BD59-A6C34878D82A}">
                    <a16:rowId xmlns:a16="http://schemas.microsoft.com/office/drawing/2014/main" val="3318690550"/>
                  </a:ext>
                </a:extLst>
              </a:tr>
              <a:tr h="1256650">
                <a:tc>
                  <a:txBody>
                    <a:bodyPr/>
                    <a:lstStyle/>
                    <a:p>
                      <a:pPr algn="just" fontAlgn="t"/>
                      <a:r>
                        <a:rPr lang="ms-MY" sz="1800" b="1" u="none" strike="noStrike" dirty="0">
                          <a:solidFill>
                            <a:schemeClr val="tx1"/>
                          </a:solidFill>
                          <a:effectLst/>
                        </a:rPr>
                        <a:t>KETERANGAN</a:t>
                      </a:r>
                      <a:endParaRPr lang="ms-MY" sz="1800" b="1" i="0" u="none" strike="noStrike" dirty="0">
                        <a:solidFill>
                          <a:schemeClr val="tx1"/>
                        </a:solidFill>
                        <a:effectLst/>
                        <a:latin typeface="Arial" panose="020B0604020202020204" pitchFamily="34" charset="0"/>
                        <a:cs typeface="Arial" panose="020B0604020202020204" pitchFamily="34" charset="0"/>
                      </a:endParaRPr>
                    </a:p>
                  </a:txBody>
                  <a:tcPr marL="4143" marR="4143" marT="4143" marB="0">
                    <a:solidFill>
                      <a:schemeClr val="tx2">
                        <a:lumMod val="20000"/>
                        <a:lumOff val="80000"/>
                      </a:schemeClr>
                    </a:solidFill>
                  </a:tcPr>
                </a:tc>
                <a:tc gridSpan="2">
                  <a:txBody>
                    <a:bodyPr/>
                    <a:lstStyle/>
                    <a:p>
                      <a:r>
                        <a:rPr lang="en-MY" sz="1800" dirty="0" err="1">
                          <a:latin typeface="+mj-lt"/>
                        </a:rPr>
                        <a:t>Sistem</a:t>
                      </a:r>
                      <a:r>
                        <a:rPr lang="en-MY" sz="1800" dirty="0">
                          <a:latin typeface="+mj-lt"/>
                        </a:rPr>
                        <a:t> </a:t>
                      </a:r>
                      <a:r>
                        <a:rPr lang="en-MY" sz="1800" dirty="0" err="1">
                          <a:latin typeface="+mj-lt"/>
                        </a:rPr>
                        <a:t>meliputi</a:t>
                      </a:r>
                      <a:r>
                        <a:rPr lang="en-MY" sz="1800" dirty="0">
                          <a:latin typeface="+mj-lt"/>
                        </a:rPr>
                        <a:t>: </a:t>
                      </a:r>
                    </a:p>
                    <a:p>
                      <a:endParaRPr lang="en-MY" sz="1800" dirty="0">
                        <a:latin typeface="+mj-lt"/>
                      </a:endParaRPr>
                    </a:p>
                    <a:p>
                      <a:endParaRPr lang="en-MY" sz="1800" dirty="0">
                        <a:latin typeface="+mj-lt"/>
                      </a:endParaRPr>
                    </a:p>
                    <a:p>
                      <a:endParaRPr lang="en-MY" sz="1800" dirty="0">
                        <a:latin typeface="+mj-lt"/>
                        <a:cs typeface="Arial" panose="020B0604020202020204" pitchFamily="34" charset="0"/>
                      </a:endParaRPr>
                    </a:p>
                  </a:txBody>
                  <a:tcPr/>
                </a:tc>
                <a:tc hMerge="1">
                  <a:txBody>
                    <a:bodyPr/>
                    <a:lstStyle/>
                    <a:p>
                      <a:endParaRPr lang="en-MY"/>
                    </a:p>
                  </a:txBody>
                  <a:tcPr/>
                </a:tc>
                <a:extLst>
                  <a:ext uri="{0D108BD9-81ED-4DB2-BD59-A6C34878D82A}">
                    <a16:rowId xmlns:a16="http://schemas.microsoft.com/office/drawing/2014/main" val="2720552442"/>
                  </a:ext>
                </a:extLst>
              </a:tr>
              <a:tr h="386662">
                <a:tc>
                  <a:txBody>
                    <a:bodyPr/>
                    <a:lstStyle/>
                    <a:p>
                      <a:pPr algn="just" fontAlgn="t"/>
                      <a:r>
                        <a:rPr lang="ms-MY" sz="1800" b="1" u="none" strike="noStrike" dirty="0">
                          <a:solidFill>
                            <a:schemeClr val="tx1"/>
                          </a:solidFill>
                          <a:effectLst/>
                        </a:rPr>
                        <a:t>OBJEKTIF SISTEM</a:t>
                      </a:r>
                      <a:endParaRPr lang="ms-MY" sz="1800" b="1" i="0" u="none" strike="noStrike" dirty="0">
                        <a:solidFill>
                          <a:schemeClr val="tx1"/>
                        </a:solidFill>
                        <a:effectLst/>
                        <a:latin typeface="Arial" panose="020B0604020202020204" pitchFamily="34" charset="0"/>
                        <a:cs typeface="Arial" panose="020B0604020202020204" pitchFamily="34" charset="0"/>
                      </a:endParaRPr>
                    </a:p>
                  </a:txBody>
                  <a:tcPr marL="4143" marR="4143" marT="4143" marB="0">
                    <a:solidFill>
                      <a:schemeClr val="tx2">
                        <a:lumMod val="20000"/>
                        <a:lumOff val="80000"/>
                      </a:schemeClr>
                    </a:solidFill>
                  </a:tcPr>
                </a:tc>
                <a:tc gridSpan="2">
                  <a:txBody>
                    <a:bodyPr/>
                    <a:lstStyle/>
                    <a:p>
                      <a:endParaRPr lang="en-MY" sz="1800" dirty="0">
                        <a:latin typeface="+mj-lt"/>
                        <a:cs typeface="Arial" panose="020B0604020202020204" pitchFamily="34" charset="0"/>
                      </a:endParaRPr>
                    </a:p>
                  </a:txBody>
                  <a:tcPr/>
                </a:tc>
                <a:tc hMerge="1">
                  <a:txBody>
                    <a:bodyPr/>
                    <a:lstStyle/>
                    <a:p>
                      <a:endParaRPr lang="en-MY"/>
                    </a:p>
                  </a:txBody>
                  <a:tcPr/>
                </a:tc>
                <a:extLst>
                  <a:ext uri="{0D108BD9-81ED-4DB2-BD59-A6C34878D82A}">
                    <a16:rowId xmlns:a16="http://schemas.microsoft.com/office/drawing/2014/main" val="225508805"/>
                  </a:ext>
                </a:extLst>
              </a:tr>
              <a:tr h="874368">
                <a:tc>
                  <a:txBody>
                    <a:bodyPr/>
                    <a:lstStyle/>
                    <a:p>
                      <a:pPr algn="just" fontAlgn="t"/>
                      <a:r>
                        <a:rPr lang="ms-MY" sz="1800" b="1" u="none" strike="noStrike" dirty="0">
                          <a:solidFill>
                            <a:schemeClr val="tx1"/>
                          </a:solidFill>
                          <a:effectLst/>
                        </a:rPr>
                        <a:t>PERKHIDMATAN AGENSI YANG DISOKONG OLEH SISTEM ICT</a:t>
                      </a:r>
                      <a:endParaRPr lang="ms-MY" sz="1800" b="1" i="0" u="none" strike="noStrike" dirty="0">
                        <a:solidFill>
                          <a:schemeClr val="tx1"/>
                        </a:solidFill>
                        <a:effectLst/>
                        <a:latin typeface="Arial" panose="020B0604020202020204" pitchFamily="34" charset="0"/>
                        <a:cs typeface="Arial" panose="020B0604020202020204" pitchFamily="34" charset="0"/>
                      </a:endParaRPr>
                    </a:p>
                  </a:txBody>
                  <a:tcPr marL="4143" marR="4143" marT="4143" marB="0">
                    <a:solidFill>
                      <a:schemeClr val="tx2">
                        <a:lumMod val="20000"/>
                        <a:lumOff val="80000"/>
                      </a:schemeClr>
                    </a:solidFill>
                  </a:tcPr>
                </a:tc>
                <a:tc gridSpan="2">
                  <a:txBody>
                    <a:bodyPr/>
                    <a:lstStyle/>
                    <a:p>
                      <a:endParaRPr lang="en-MY" sz="1800" dirty="0">
                        <a:latin typeface="+mj-lt"/>
                        <a:cs typeface="Arial" panose="020B0604020202020204" pitchFamily="34" charset="0"/>
                      </a:endParaRPr>
                    </a:p>
                  </a:txBody>
                  <a:tcPr/>
                </a:tc>
                <a:tc hMerge="1">
                  <a:txBody>
                    <a:bodyPr/>
                    <a:lstStyle/>
                    <a:p>
                      <a:endParaRPr lang="en-MY"/>
                    </a:p>
                  </a:txBody>
                  <a:tcPr/>
                </a:tc>
                <a:extLst>
                  <a:ext uri="{0D108BD9-81ED-4DB2-BD59-A6C34878D82A}">
                    <a16:rowId xmlns:a16="http://schemas.microsoft.com/office/drawing/2014/main" val="2106491826"/>
                  </a:ext>
                </a:extLst>
              </a:tr>
              <a:tr h="392032">
                <a:tc>
                  <a:txBody>
                    <a:bodyPr/>
                    <a:lstStyle/>
                    <a:p>
                      <a:pPr algn="just" fontAlgn="t"/>
                      <a:r>
                        <a:rPr lang="ms-MY" sz="1800" b="1" u="none" strike="noStrike" dirty="0">
                          <a:solidFill>
                            <a:schemeClr val="tx1"/>
                          </a:solidFill>
                          <a:effectLst/>
                        </a:rPr>
                        <a:t>PUNCA KUASA</a:t>
                      </a:r>
                      <a:endParaRPr lang="ms-MY" sz="1800" b="1" i="0" u="none" strike="noStrike" dirty="0">
                        <a:solidFill>
                          <a:schemeClr val="tx1"/>
                        </a:solidFill>
                        <a:effectLst/>
                        <a:latin typeface="Arial" panose="020B0604020202020204" pitchFamily="34" charset="0"/>
                        <a:cs typeface="Arial" panose="020B0604020202020204" pitchFamily="34" charset="0"/>
                      </a:endParaRPr>
                    </a:p>
                  </a:txBody>
                  <a:tcPr marL="4143" marR="4143" marT="4143" marB="0">
                    <a:solidFill>
                      <a:schemeClr val="tx2">
                        <a:lumMod val="20000"/>
                        <a:lumOff val="80000"/>
                      </a:schemeClr>
                    </a:solidFill>
                  </a:tcPr>
                </a:tc>
                <a:tc gridSpan="2">
                  <a:txBody>
                    <a:bodyPr/>
                    <a:lstStyle/>
                    <a:p>
                      <a:endParaRPr lang="en-MY" sz="1800" dirty="0">
                        <a:latin typeface="+mj-lt"/>
                        <a:cs typeface="Arial" panose="020B0604020202020204" pitchFamily="34" charset="0"/>
                      </a:endParaRPr>
                    </a:p>
                  </a:txBody>
                  <a:tcPr/>
                </a:tc>
                <a:tc hMerge="1">
                  <a:txBody>
                    <a:bodyPr/>
                    <a:lstStyle/>
                    <a:p>
                      <a:endParaRPr lang="en-MY"/>
                    </a:p>
                  </a:txBody>
                  <a:tcPr/>
                </a:tc>
                <a:extLst>
                  <a:ext uri="{0D108BD9-81ED-4DB2-BD59-A6C34878D82A}">
                    <a16:rowId xmlns:a16="http://schemas.microsoft.com/office/drawing/2014/main" val="3395513366"/>
                  </a:ext>
                </a:extLst>
              </a:tr>
              <a:tr h="386662">
                <a:tc rowSpan="4">
                  <a:txBody>
                    <a:bodyPr/>
                    <a:lstStyle/>
                    <a:p>
                      <a:pPr algn="just" fontAlgn="t"/>
                      <a:r>
                        <a:rPr lang="ms-MY" sz="1800" b="1" u="none" strike="noStrike" dirty="0">
                          <a:solidFill>
                            <a:schemeClr val="tx1"/>
                          </a:solidFill>
                          <a:effectLst/>
                        </a:rPr>
                        <a:t>KATEGORI SISTEM</a:t>
                      </a:r>
                      <a:endParaRPr lang="ms-MY" sz="1800" b="1" i="0" u="none" strike="noStrike" dirty="0">
                        <a:solidFill>
                          <a:schemeClr val="tx1"/>
                        </a:solidFill>
                        <a:effectLst/>
                        <a:latin typeface="Arial" panose="020B0604020202020204" pitchFamily="34" charset="0"/>
                        <a:cs typeface="Arial" panose="020B0604020202020204" pitchFamily="34" charset="0"/>
                      </a:endParaRPr>
                    </a:p>
                  </a:txBody>
                  <a:tcPr marL="4143" marR="4143" marT="4143" marB="0">
                    <a:solidFill>
                      <a:schemeClr val="tx2">
                        <a:lumMod val="20000"/>
                        <a:lumOff val="80000"/>
                      </a:schemeClr>
                    </a:solidFill>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pPr marL="52388" indent="0" algn="l" defTabSz="914400" rtl="0" eaLnBrk="1" fontAlgn="t" latinLnBrk="0" hangingPunct="1"/>
                      <a:r>
                        <a:rPr lang="ms-MY" sz="1800" u="none" strike="noStrike" kern="1200" dirty="0">
                          <a:effectLst/>
                          <a:latin typeface="+mj-lt"/>
                        </a:rPr>
                        <a:t>Kritikal</a:t>
                      </a:r>
                      <a:endParaRPr lang="ms-MY" sz="1800" u="none" strike="noStrike" kern="1200" dirty="0">
                        <a:solidFill>
                          <a:schemeClr val="dk1"/>
                        </a:solidFill>
                        <a:effectLst/>
                        <a:latin typeface="+mj-lt"/>
                        <a:ea typeface="+mn-ea"/>
                        <a:cs typeface="Arial" panose="020B0604020202020204" pitchFamily="34" charset="0"/>
                      </a:endParaRPr>
                    </a:p>
                  </a:txBody>
                  <a:tcPr marL="4143" marR="4143" marT="4143" marB="0"/>
                </a:tc>
                <a:extLst>
                  <a:ext uri="{0D108BD9-81ED-4DB2-BD59-A6C34878D82A}">
                    <a16:rowId xmlns:a16="http://schemas.microsoft.com/office/drawing/2014/main" val="3990515074"/>
                  </a:ext>
                </a:extLst>
              </a:tr>
              <a:tr h="386662">
                <a:tc vMerge="1">
                  <a:txBody>
                    <a:bodyPr/>
                    <a:lstStyle/>
                    <a:p>
                      <a:endParaRPr lang="en-MY"/>
                    </a:p>
                  </a:txBody>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pPr marL="52388" indent="0" algn="l" defTabSz="914400" rtl="0" eaLnBrk="1" fontAlgn="t" latinLnBrk="0" hangingPunct="1"/>
                      <a:r>
                        <a:rPr lang="ms-MY" sz="1800" u="none" strike="noStrike" kern="1200" dirty="0">
                          <a:effectLst/>
                          <a:latin typeface="+mj-lt"/>
                        </a:rPr>
                        <a:t>Strategik</a:t>
                      </a:r>
                      <a:endParaRPr lang="ms-MY" sz="1800" u="none" strike="noStrike" kern="1200" dirty="0">
                        <a:solidFill>
                          <a:schemeClr val="dk1"/>
                        </a:solidFill>
                        <a:effectLst/>
                        <a:latin typeface="+mj-lt"/>
                        <a:ea typeface="+mn-ea"/>
                        <a:cs typeface="Arial" panose="020B0604020202020204" pitchFamily="34" charset="0"/>
                      </a:endParaRPr>
                    </a:p>
                  </a:txBody>
                  <a:tcPr marL="4143" marR="4143" marT="4143" marB="0"/>
                </a:tc>
                <a:extLst>
                  <a:ext uri="{0D108BD9-81ED-4DB2-BD59-A6C34878D82A}">
                    <a16:rowId xmlns:a16="http://schemas.microsoft.com/office/drawing/2014/main" val="3340096082"/>
                  </a:ext>
                </a:extLst>
              </a:tr>
              <a:tr h="386662">
                <a:tc vMerge="1">
                  <a:txBody>
                    <a:bodyPr/>
                    <a:lstStyle/>
                    <a:p>
                      <a:endParaRPr lang="en-MY"/>
                    </a:p>
                  </a:txBody>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pPr marL="52388" indent="0" algn="l" defTabSz="914400" rtl="0" eaLnBrk="1" fontAlgn="t" latinLnBrk="0" hangingPunct="1"/>
                      <a:r>
                        <a:rPr lang="ms-MY" sz="1800" u="none" strike="noStrike" kern="1200" dirty="0">
                          <a:effectLst/>
                          <a:latin typeface="+mj-lt"/>
                        </a:rPr>
                        <a:t>Sistem Sokongan Luaran</a:t>
                      </a:r>
                      <a:endParaRPr lang="ms-MY" sz="1800" u="none" strike="noStrike" kern="1200" dirty="0">
                        <a:solidFill>
                          <a:schemeClr val="dk1"/>
                        </a:solidFill>
                        <a:effectLst/>
                        <a:latin typeface="+mj-lt"/>
                        <a:ea typeface="+mn-ea"/>
                        <a:cs typeface="Arial" panose="020B0604020202020204" pitchFamily="34" charset="0"/>
                      </a:endParaRPr>
                    </a:p>
                  </a:txBody>
                  <a:tcPr marL="4143" marR="4143" marT="4143" marB="0"/>
                </a:tc>
                <a:extLst>
                  <a:ext uri="{0D108BD9-81ED-4DB2-BD59-A6C34878D82A}">
                    <a16:rowId xmlns:a16="http://schemas.microsoft.com/office/drawing/2014/main" val="2349565329"/>
                  </a:ext>
                </a:extLst>
              </a:tr>
              <a:tr h="386662">
                <a:tc vMerge="1">
                  <a:txBody>
                    <a:bodyPr/>
                    <a:lstStyle/>
                    <a:p>
                      <a:endParaRPr lang="en-MY" dirty="0"/>
                    </a:p>
                  </a:txBody>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pPr marL="52388" indent="0" algn="l" defTabSz="914400" rtl="0" eaLnBrk="1" fontAlgn="t" latinLnBrk="0" hangingPunct="1"/>
                      <a:r>
                        <a:rPr lang="ms-MY" sz="1800" u="none" strike="noStrike" kern="1200" dirty="0">
                          <a:effectLst/>
                          <a:latin typeface="+mj-lt"/>
                        </a:rPr>
                        <a:t>Sistem Sokongan Dalaman</a:t>
                      </a:r>
                      <a:endParaRPr lang="ms-MY" sz="1800" u="none" strike="noStrike" kern="1200" dirty="0">
                        <a:solidFill>
                          <a:schemeClr val="dk1"/>
                        </a:solidFill>
                        <a:effectLst/>
                        <a:latin typeface="+mj-lt"/>
                        <a:ea typeface="+mn-ea"/>
                        <a:cs typeface="Arial" panose="020B0604020202020204" pitchFamily="34" charset="0"/>
                      </a:endParaRPr>
                    </a:p>
                  </a:txBody>
                  <a:tcPr marL="4143" marR="4143" marT="4143" marB="0"/>
                </a:tc>
                <a:extLst>
                  <a:ext uri="{0D108BD9-81ED-4DB2-BD59-A6C34878D82A}">
                    <a16:rowId xmlns:a16="http://schemas.microsoft.com/office/drawing/2014/main" val="1468272399"/>
                  </a:ext>
                </a:extLst>
              </a:tr>
              <a:tr h="392032">
                <a:tc>
                  <a:txBody>
                    <a:bodyPr/>
                    <a:lstStyle/>
                    <a:p>
                      <a:pPr algn="just" fontAlgn="t"/>
                      <a:r>
                        <a:rPr lang="ms-MY" sz="1800" b="1" u="none" strike="noStrike" dirty="0">
                          <a:solidFill>
                            <a:schemeClr val="tx1"/>
                          </a:solidFill>
                          <a:effectLst/>
                        </a:rPr>
                        <a:t>JUMLAH PENGGUNA</a:t>
                      </a:r>
                      <a:endParaRPr lang="ms-MY" sz="1800" b="1" i="0" u="none" strike="noStrike" dirty="0">
                        <a:solidFill>
                          <a:schemeClr val="tx1"/>
                        </a:solidFill>
                        <a:effectLst/>
                        <a:latin typeface="Arial" panose="020B0604020202020204" pitchFamily="34" charset="0"/>
                        <a:cs typeface="Arial" panose="020B0604020202020204" pitchFamily="34" charset="0"/>
                      </a:endParaRPr>
                    </a:p>
                  </a:txBody>
                  <a:tcPr marL="4143" marR="4143" marT="4143" marB="0">
                    <a:solidFill>
                      <a:schemeClr val="tx2">
                        <a:lumMod val="20000"/>
                        <a:lumOff val="80000"/>
                      </a:schemeClr>
                    </a:solidFill>
                  </a:tcPr>
                </a:tc>
                <a:tc gridSpan="2">
                  <a:txBody>
                    <a:bodyPr/>
                    <a:lstStyle/>
                    <a:p>
                      <a:endParaRPr lang="en-MY" sz="1800" dirty="0">
                        <a:latin typeface="+mj-lt"/>
                        <a:cs typeface="Arial" panose="020B0604020202020204" pitchFamily="34" charset="0"/>
                      </a:endParaRPr>
                    </a:p>
                  </a:txBody>
                  <a:tcPr marL="6315" marR="6315" marT="6315" marB="0"/>
                </a:tc>
                <a:tc hMerge="1">
                  <a:txBody>
                    <a:bodyPr/>
                    <a:lstStyle/>
                    <a:p>
                      <a:endParaRPr lang="en-MY"/>
                    </a:p>
                  </a:txBody>
                  <a:tcPr/>
                </a:tc>
                <a:extLst>
                  <a:ext uri="{0D108BD9-81ED-4DB2-BD59-A6C34878D82A}">
                    <a16:rowId xmlns:a16="http://schemas.microsoft.com/office/drawing/2014/main" val="1855046718"/>
                  </a:ext>
                </a:extLst>
              </a:tr>
              <a:tr h="300065">
                <a:tc rowSpan="5">
                  <a:txBody>
                    <a:bodyPr/>
                    <a:lstStyle/>
                    <a:p>
                      <a:pPr algn="just" fontAlgn="t"/>
                      <a:r>
                        <a:rPr lang="ms-MY" sz="1800" b="1" u="none" strike="noStrike" dirty="0">
                          <a:solidFill>
                            <a:schemeClr val="tx1"/>
                          </a:solidFill>
                          <a:effectLst/>
                        </a:rPr>
                        <a:t>KATEGORI AGENSI PENGGUNA</a:t>
                      </a:r>
                      <a:endParaRPr lang="ms-MY" sz="1800" b="1" i="0" u="none" strike="noStrike" dirty="0">
                        <a:solidFill>
                          <a:schemeClr val="tx1"/>
                        </a:solidFill>
                        <a:effectLst/>
                        <a:latin typeface="Arial" panose="020B0604020202020204" pitchFamily="34" charset="0"/>
                        <a:cs typeface="Arial" panose="020B0604020202020204" pitchFamily="34" charset="0"/>
                      </a:endParaRPr>
                    </a:p>
                  </a:txBody>
                  <a:tcPr marL="4143" marR="4143" marT="4143" marB="0">
                    <a:solidFill>
                      <a:schemeClr val="tx2">
                        <a:lumMod val="20000"/>
                        <a:lumOff val="80000"/>
                      </a:schemeClr>
                    </a:solidFill>
                  </a:tcPr>
                </a:tc>
                <a:tc>
                  <a:txBody>
                    <a:bodyPr/>
                    <a:lstStyle/>
                    <a:p>
                      <a:endParaRPr lang="en-MY" sz="1800" dirty="0">
                        <a:latin typeface="Arial" panose="020B0604020202020204" pitchFamily="34" charset="0"/>
                        <a:cs typeface="Arial" panose="020B0604020202020204" pitchFamily="34" charset="0"/>
                      </a:endParaRPr>
                    </a:p>
                  </a:txBody>
                  <a:tcPr marL="6315" marR="6315" marT="6315" marB="0"/>
                </a:tc>
                <a:tc>
                  <a:txBody>
                    <a:bodyPr/>
                    <a:lstStyle/>
                    <a:p>
                      <a:pPr marL="52388" indent="0" algn="l" defTabSz="914400" rtl="0" eaLnBrk="1" fontAlgn="t" latinLnBrk="0" hangingPunct="1"/>
                      <a:r>
                        <a:rPr lang="ms-MY" sz="1800" u="none" strike="noStrike" kern="1200" dirty="0">
                          <a:effectLst/>
                          <a:latin typeface="+mj-lt"/>
                        </a:rPr>
                        <a:t>Agensi  Pentadbiran Persekutuan</a:t>
                      </a:r>
                      <a:endParaRPr lang="ms-MY" sz="1800" u="none" strike="noStrike" kern="1200" dirty="0">
                        <a:solidFill>
                          <a:schemeClr val="dk1"/>
                        </a:solidFill>
                        <a:effectLst/>
                        <a:latin typeface="+mj-lt"/>
                        <a:ea typeface="+mn-ea"/>
                        <a:cs typeface="Arial" panose="020B0604020202020204" pitchFamily="34" charset="0"/>
                      </a:endParaRPr>
                    </a:p>
                  </a:txBody>
                  <a:tcPr marL="9525" marR="9525" marT="9525" marB="0" anchor="b"/>
                </a:tc>
                <a:extLst>
                  <a:ext uri="{0D108BD9-81ED-4DB2-BD59-A6C34878D82A}">
                    <a16:rowId xmlns:a16="http://schemas.microsoft.com/office/drawing/2014/main" val="794311840"/>
                  </a:ext>
                </a:extLst>
              </a:tr>
              <a:tr h="300065">
                <a:tc vMerge="1">
                  <a:txBody>
                    <a:bodyPr/>
                    <a:lstStyle/>
                    <a:p>
                      <a:endParaRPr lang="en-MY"/>
                    </a:p>
                  </a:txBody>
                  <a:tcPr/>
                </a:tc>
                <a:tc>
                  <a:txBody>
                    <a:bodyPr/>
                    <a:lstStyle/>
                    <a:p>
                      <a:endParaRPr lang="en-MY" sz="1800" dirty="0">
                        <a:latin typeface="Arial" panose="020B0604020202020204" pitchFamily="34" charset="0"/>
                        <a:cs typeface="Arial" panose="020B0604020202020204" pitchFamily="34" charset="0"/>
                      </a:endParaRPr>
                    </a:p>
                  </a:txBody>
                  <a:tcPr marL="6315" marR="6315" marT="6315" marB="0"/>
                </a:tc>
                <a:tc>
                  <a:txBody>
                    <a:bodyPr/>
                    <a:lstStyle/>
                    <a:p>
                      <a:pPr marL="52388" indent="0" algn="l" defTabSz="914400" rtl="0" eaLnBrk="1" fontAlgn="t" latinLnBrk="0" hangingPunct="1"/>
                      <a:r>
                        <a:rPr lang="ms-MY" sz="1800" u="none" strike="noStrike" kern="1200" dirty="0">
                          <a:effectLst/>
                          <a:latin typeface="+mj-lt"/>
                        </a:rPr>
                        <a:t>Agensi  Pentadbiran Negeri</a:t>
                      </a:r>
                      <a:endParaRPr lang="ms-MY" sz="1800" u="none" strike="noStrike" kern="1200" dirty="0">
                        <a:solidFill>
                          <a:schemeClr val="dk1"/>
                        </a:solidFill>
                        <a:effectLst/>
                        <a:latin typeface="+mj-lt"/>
                        <a:ea typeface="+mn-ea"/>
                        <a:cs typeface="Arial" panose="020B0604020202020204" pitchFamily="34" charset="0"/>
                      </a:endParaRPr>
                    </a:p>
                  </a:txBody>
                  <a:tcPr marL="9525" marR="9525" marT="9525" marB="0" anchor="b"/>
                </a:tc>
                <a:extLst>
                  <a:ext uri="{0D108BD9-81ED-4DB2-BD59-A6C34878D82A}">
                    <a16:rowId xmlns:a16="http://schemas.microsoft.com/office/drawing/2014/main" val="984572434"/>
                  </a:ext>
                </a:extLst>
              </a:tr>
              <a:tr h="300065">
                <a:tc vMerge="1">
                  <a:txBody>
                    <a:bodyPr/>
                    <a:lstStyle/>
                    <a:p>
                      <a:endParaRPr lang="en-MY"/>
                    </a:p>
                  </a:txBody>
                  <a:tcPr/>
                </a:tc>
                <a:tc>
                  <a:txBody>
                    <a:bodyPr/>
                    <a:lstStyle/>
                    <a:p>
                      <a:endParaRPr lang="en-MY" sz="1800" dirty="0">
                        <a:latin typeface="Arial" panose="020B0604020202020204" pitchFamily="34" charset="0"/>
                        <a:cs typeface="Arial" panose="020B0604020202020204" pitchFamily="34" charset="0"/>
                      </a:endParaRPr>
                    </a:p>
                  </a:txBody>
                  <a:tcPr marL="6315" marR="6315" marT="6315" marB="0"/>
                </a:tc>
                <a:tc>
                  <a:txBody>
                    <a:bodyPr/>
                    <a:lstStyle/>
                    <a:p>
                      <a:pPr marL="52388" indent="0" algn="l" defTabSz="914400" rtl="0" eaLnBrk="1" fontAlgn="t" latinLnBrk="0" hangingPunct="1"/>
                      <a:r>
                        <a:rPr lang="ms-MY" sz="1800" u="none" strike="noStrike" kern="1200" dirty="0">
                          <a:effectLst/>
                          <a:latin typeface="+mj-lt"/>
                        </a:rPr>
                        <a:t>Badan Berkanun Persekutuan</a:t>
                      </a:r>
                      <a:endParaRPr lang="ms-MY" sz="1800" u="none" strike="noStrike" kern="1200" dirty="0">
                        <a:solidFill>
                          <a:schemeClr val="dk1"/>
                        </a:solidFill>
                        <a:effectLst/>
                        <a:latin typeface="+mj-lt"/>
                        <a:ea typeface="+mn-ea"/>
                        <a:cs typeface="Arial" panose="020B0604020202020204" pitchFamily="34" charset="0"/>
                      </a:endParaRPr>
                    </a:p>
                  </a:txBody>
                  <a:tcPr marL="9525" marR="9525" marT="9525" marB="0" anchor="b"/>
                </a:tc>
                <a:extLst>
                  <a:ext uri="{0D108BD9-81ED-4DB2-BD59-A6C34878D82A}">
                    <a16:rowId xmlns:a16="http://schemas.microsoft.com/office/drawing/2014/main" val="523080872"/>
                  </a:ext>
                </a:extLst>
              </a:tr>
              <a:tr h="300065">
                <a:tc vMerge="1">
                  <a:txBody>
                    <a:bodyPr/>
                    <a:lstStyle/>
                    <a:p>
                      <a:endParaRPr lang="en-MY"/>
                    </a:p>
                  </a:txBody>
                  <a:tcPr/>
                </a:tc>
                <a:tc>
                  <a:txBody>
                    <a:bodyPr/>
                    <a:lstStyle/>
                    <a:p>
                      <a:endParaRPr lang="en-MY" sz="1800" dirty="0">
                        <a:latin typeface="Arial" panose="020B0604020202020204" pitchFamily="34" charset="0"/>
                        <a:cs typeface="Arial" panose="020B0604020202020204" pitchFamily="34" charset="0"/>
                      </a:endParaRPr>
                    </a:p>
                  </a:txBody>
                  <a:tcPr marL="6315" marR="6315" marT="6315" marB="0"/>
                </a:tc>
                <a:tc>
                  <a:txBody>
                    <a:bodyPr/>
                    <a:lstStyle/>
                    <a:p>
                      <a:pPr marL="52388" indent="0" algn="l" defTabSz="914400" rtl="0" eaLnBrk="1" fontAlgn="t" latinLnBrk="0" hangingPunct="1"/>
                      <a:r>
                        <a:rPr lang="ms-MY" sz="1800" u="none" strike="noStrike" kern="1200" dirty="0">
                          <a:effectLst/>
                          <a:latin typeface="+mj-lt"/>
                        </a:rPr>
                        <a:t>Badan Berkanun Negeri</a:t>
                      </a:r>
                      <a:endParaRPr lang="ms-MY" sz="1800" u="none" strike="noStrike" kern="1200" dirty="0">
                        <a:solidFill>
                          <a:schemeClr val="dk1"/>
                        </a:solidFill>
                        <a:effectLst/>
                        <a:latin typeface="+mj-lt"/>
                        <a:ea typeface="+mn-ea"/>
                        <a:cs typeface="Arial" panose="020B0604020202020204" pitchFamily="34" charset="0"/>
                      </a:endParaRPr>
                    </a:p>
                  </a:txBody>
                  <a:tcPr marL="9525" marR="9525" marT="9525" marB="0" anchor="b"/>
                </a:tc>
                <a:extLst>
                  <a:ext uri="{0D108BD9-81ED-4DB2-BD59-A6C34878D82A}">
                    <a16:rowId xmlns:a16="http://schemas.microsoft.com/office/drawing/2014/main" val="1928369858"/>
                  </a:ext>
                </a:extLst>
              </a:tr>
              <a:tr h="300065">
                <a:tc vMerge="1">
                  <a:txBody>
                    <a:bodyPr/>
                    <a:lstStyle/>
                    <a:p>
                      <a:endParaRPr lang="en-MY"/>
                    </a:p>
                  </a:txBody>
                  <a:tcPr/>
                </a:tc>
                <a:tc>
                  <a:txBody>
                    <a:bodyPr/>
                    <a:lstStyle/>
                    <a:p>
                      <a:endParaRPr lang="en-MY" sz="1800" dirty="0">
                        <a:latin typeface="Arial" panose="020B0604020202020204" pitchFamily="34" charset="0"/>
                        <a:cs typeface="Arial" panose="020B0604020202020204" pitchFamily="34" charset="0"/>
                      </a:endParaRPr>
                    </a:p>
                  </a:txBody>
                  <a:tcPr marL="6315" marR="6315" marT="6315" marB="0"/>
                </a:tc>
                <a:tc>
                  <a:txBody>
                    <a:bodyPr/>
                    <a:lstStyle/>
                    <a:p>
                      <a:pPr marL="52388" indent="0" algn="l" defTabSz="914400" rtl="0" eaLnBrk="1" fontAlgn="t" latinLnBrk="0" hangingPunct="1"/>
                      <a:r>
                        <a:rPr lang="ms-MY" sz="1800" u="none" strike="noStrike" kern="1200" dirty="0">
                          <a:effectLst/>
                          <a:latin typeface="+mj-lt"/>
                        </a:rPr>
                        <a:t>Pihak Berkuasa Tempatan</a:t>
                      </a:r>
                      <a:endParaRPr lang="ms-MY" sz="1800" u="none" strike="noStrike" kern="1200" dirty="0">
                        <a:solidFill>
                          <a:schemeClr val="dk1"/>
                        </a:solidFill>
                        <a:effectLst/>
                        <a:latin typeface="+mj-lt"/>
                        <a:ea typeface="+mn-ea"/>
                        <a:cs typeface="Arial" panose="020B0604020202020204" pitchFamily="34" charset="0"/>
                      </a:endParaRPr>
                    </a:p>
                  </a:txBody>
                  <a:tcPr marL="9525" marR="9525" marT="9525" marB="0" anchor="b"/>
                </a:tc>
                <a:extLst>
                  <a:ext uri="{0D108BD9-81ED-4DB2-BD59-A6C34878D82A}">
                    <a16:rowId xmlns:a16="http://schemas.microsoft.com/office/drawing/2014/main" val="188540844"/>
                  </a:ext>
                </a:extLst>
              </a:tr>
            </a:tbl>
          </a:graphicData>
        </a:graphic>
      </p:graphicFrame>
      <p:sp>
        <p:nvSpPr>
          <p:cNvPr id="9" name="TextBox 9">
            <a:extLst>
              <a:ext uri="{FF2B5EF4-FFF2-40B4-BE49-F238E27FC236}">
                <a16:creationId xmlns:a16="http://schemas.microsoft.com/office/drawing/2014/main" id="{C2D1B445-4F09-4622-BC20-B365ACEE77F7}"/>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3</a:t>
            </a:r>
          </a:p>
        </p:txBody>
      </p:sp>
      <p:sp>
        <p:nvSpPr>
          <p:cNvPr id="13" name="TextBox 8">
            <a:extLst>
              <a:ext uri="{FF2B5EF4-FFF2-40B4-BE49-F238E27FC236}">
                <a16:creationId xmlns:a16="http://schemas.microsoft.com/office/drawing/2014/main" id="{426B5FA3-59AF-4EED-A07A-15A39C81C089}"/>
              </a:ext>
            </a:extLst>
          </p:cNvPr>
          <p:cNvSpPr txBox="1"/>
          <p:nvPr/>
        </p:nvSpPr>
        <p:spPr>
          <a:xfrm>
            <a:off x="7620190" y="471193"/>
            <a:ext cx="10366034" cy="830997"/>
          </a:xfrm>
          <a:prstGeom prst="rect">
            <a:avLst/>
          </a:prstGeom>
        </p:spPr>
        <p:txBody>
          <a:bodyPr wrap="square" lIns="0" tIns="0" rIns="0" bIns="0" rtlCol="0" anchor="t">
            <a:spAutoFit/>
          </a:bodyPr>
          <a:lstStyle/>
          <a:p>
            <a:pPr algn="r"/>
            <a:r>
              <a:rPr lang="en-MY" sz="5400" b="1" dirty="0" err="1">
                <a:latin typeface="Droid Serif Bold" panose="020B0604020202020204" charset="0"/>
                <a:ea typeface="Droid Serif Bold" panose="020B0604020202020204" charset="0"/>
                <a:cs typeface="Droid Serif Bold" panose="020B0604020202020204" charset="0"/>
              </a:rPr>
              <a:t>Latar</a:t>
            </a:r>
            <a:r>
              <a:rPr lang="en-MY" sz="5400" b="1" dirty="0">
                <a:latin typeface="Droid Serif Bold" panose="020B0604020202020204" charset="0"/>
                <a:ea typeface="Droid Serif Bold" panose="020B0604020202020204" charset="0"/>
                <a:cs typeface="Droid Serif Bold" panose="020B0604020202020204" charset="0"/>
              </a:rPr>
              <a:t> </a:t>
            </a:r>
            <a:r>
              <a:rPr lang="en-MY" sz="5400" b="1" dirty="0" err="1">
                <a:latin typeface="Droid Serif Bold" panose="020B0604020202020204" charset="0"/>
                <a:ea typeface="Droid Serif Bold" panose="020B0604020202020204" charset="0"/>
                <a:cs typeface="Droid Serif Bold" panose="020B0604020202020204" charset="0"/>
              </a:rPr>
              <a:t>Belakang</a:t>
            </a:r>
            <a:r>
              <a:rPr lang="en-MY" sz="5400" b="1" dirty="0">
                <a:latin typeface="Droid Serif Bold" panose="020B0604020202020204" charset="0"/>
                <a:ea typeface="Droid Serif Bold" panose="020B0604020202020204" charset="0"/>
                <a:cs typeface="Droid Serif Bold" panose="020B0604020202020204" charset="0"/>
              </a:rPr>
              <a:t> </a:t>
            </a:r>
            <a:r>
              <a:rPr lang="en-MY" sz="5400" b="1" dirty="0" err="1">
                <a:latin typeface="Droid Serif Bold" panose="020B0604020202020204" charset="0"/>
                <a:ea typeface="Droid Serif Bold" panose="020B0604020202020204" charset="0"/>
                <a:cs typeface="Droid Serif Bold" panose="020B0604020202020204" charset="0"/>
              </a:rPr>
              <a:t>Sistem</a:t>
            </a:r>
            <a:endParaRPr lang="en-MY" sz="5400" b="1" dirty="0">
              <a:latin typeface="Droid Serif Bold" panose="020B0604020202020204" charset="0"/>
              <a:ea typeface="Droid Serif Bold" panose="020B0604020202020204" charset="0"/>
              <a:cs typeface="Droid Serif Bold" panose="020B0604020202020204" charset="0"/>
            </a:endParaRPr>
          </a:p>
        </p:txBody>
      </p:sp>
      <p:pic>
        <p:nvPicPr>
          <p:cNvPr id="14" name="Picture 2">
            <a:extLst>
              <a:ext uri="{FF2B5EF4-FFF2-40B4-BE49-F238E27FC236}">
                <a16:creationId xmlns:a16="http://schemas.microsoft.com/office/drawing/2014/main" id="{B39ACF6A-B282-4302-ADD1-C5C00D53BAB0}"/>
              </a:ext>
            </a:extLst>
          </p:cNvPr>
          <p:cNvPicPr>
            <a:picLocks noChangeAspect="1"/>
          </p:cNvPicPr>
          <p:nvPr/>
        </p:nvPicPr>
        <p:blipFill rotWithShape="1">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051" t="77500" r="37175"/>
          <a:stretch/>
        </p:blipFill>
        <p:spPr>
          <a:xfrm>
            <a:off x="12344400" y="0"/>
            <a:ext cx="5943600" cy="2732552"/>
          </a:xfrm>
          <a:prstGeom prst="rect">
            <a:avLst/>
          </a:prstGeom>
        </p:spPr>
      </p:pic>
      <p:grpSp>
        <p:nvGrpSpPr>
          <p:cNvPr id="2" name="Group 3">
            <a:extLst>
              <a:ext uri="{FF2B5EF4-FFF2-40B4-BE49-F238E27FC236}">
                <a16:creationId xmlns:a16="http://schemas.microsoft.com/office/drawing/2014/main" id="{8305EC52-DDE0-8F23-6D60-28CEBE886493}"/>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2A3C17CB-07EE-AF02-707B-C31CCEB51736}"/>
                </a:ext>
              </a:extLst>
            </p:cNvPr>
            <p:cNvPicPr>
              <a:picLocks noChangeAspect="1"/>
            </p:cNvPicPr>
            <p:nvPr/>
          </p:nvPicPr>
          <p:blipFill>
            <a:blip r:embed="rId4"/>
            <a:srcRect l="22581" t="24057" r="26773" b="25591"/>
            <a:stretch>
              <a:fillRect/>
            </a:stretch>
          </p:blipFill>
          <p:spPr>
            <a:xfrm>
              <a:off x="2133892" y="38041"/>
              <a:ext cx="2477376" cy="1202633"/>
            </a:xfrm>
            <a:prstGeom prst="rect">
              <a:avLst/>
            </a:prstGeom>
          </p:spPr>
        </p:pic>
        <p:pic>
          <p:nvPicPr>
            <p:cNvPr id="8" name="Picture 5">
              <a:extLst>
                <a:ext uri="{FF2B5EF4-FFF2-40B4-BE49-F238E27FC236}">
                  <a16:creationId xmlns:a16="http://schemas.microsoft.com/office/drawing/2014/main" id="{EDC3334C-9DF8-EEB3-5BC8-64250FE04DFA}"/>
                </a:ext>
              </a:extLst>
            </p:cNvPr>
            <p:cNvPicPr>
              <a:picLocks noChangeAspect="1"/>
            </p:cNvPicPr>
            <p:nvPr/>
          </p:nvPicPr>
          <p:blipFill>
            <a:blip r:embed="rId5"/>
            <a:srcRect/>
            <a:stretch>
              <a:fillRect/>
            </a:stretch>
          </p:blipFill>
          <p:spPr>
            <a:xfrm>
              <a:off x="472220" y="0"/>
              <a:ext cx="1189451" cy="931541"/>
            </a:xfrm>
            <a:prstGeom prst="rect">
              <a:avLst/>
            </a:prstGeom>
          </p:spPr>
        </p:pic>
        <p:sp>
          <p:nvSpPr>
            <p:cNvPr id="10" name="TextBox 6">
              <a:extLst>
                <a:ext uri="{FF2B5EF4-FFF2-40B4-BE49-F238E27FC236}">
                  <a16:creationId xmlns:a16="http://schemas.microsoft.com/office/drawing/2014/main" id="{E0B04D6F-759F-65D4-F073-A2551857D8CF}"/>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4136383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47D5090C-332C-4F21-936E-7F1DCF5F90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204740">
            <a:off x="453744" y="7461609"/>
            <a:ext cx="18414190" cy="14965715"/>
          </a:xfrm>
          <a:prstGeom prst="rect">
            <a:avLst/>
          </a:prstGeom>
        </p:spPr>
      </p:pic>
      <p:graphicFrame>
        <p:nvGraphicFramePr>
          <p:cNvPr id="2" name="Table 1">
            <a:extLst>
              <a:ext uri="{FF2B5EF4-FFF2-40B4-BE49-F238E27FC236}">
                <a16:creationId xmlns:a16="http://schemas.microsoft.com/office/drawing/2014/main" id="{99F654ED-484F-4853-843B-F03353C0ADF2}"/>
              </a:ext>
            </a:extLst>
          </p:cNvPr>
          <p:cNvGraphicFramePr>
            <a:graphicFrameLocks noGrp="1"/>
          </p:cNvGraphicFramePr>
          <p:nvPr>
            <p:extLst>
              <p:ext uri="{D42A27DB-BD31-4B8C-83A1-F6EECF244321}">
                <p14:modId xmlns:p14="http://schemas.microsoft.com/office/powerpoint/2010/main" val="2808742406"/>
              </p:ext>
            </p:extLst>
          </p:nvPr>
        </p:nvGraphicFramePr>
        <p:xfrm>
          <a:off x="1752600" y="2158276"/>
          <a:ext cx="14494758" cy="2575560"/>
        </p:xfrm>
        <a:graphic>
          <a:graphicData uri="http://schemas.openxmlformats.org/drawingml/2006/table">
            <a:tbl>
              <a:tblPr firstRow="1" bandRow="1">
                <a:tableStyleId>{5C22544A-7EE6-4342-B048-85BDC9FD1C3A}</a:tableStyleId>
              </a:tblPr>
              <a:tblGrid>
                <a:gridCol w="2415793">
                  <a:extLst>
                    <a:ext uri="{9D8B030D-6E8A-4147-A177-3AD203B41FA5}">
                      <a16:colId xmlns:a16="http://schemas.microsoft.com/office/drawing/2014/main" val="1646825488"/>
                    </a:ext>
                  </a:extLst>
                </a:gridCol>
                <a:gridCol w="2415793">
                  <a:extLst>
                    <a:ext uri="{9D8B030D-6E8A-4147-A177-3AD203B41FA5}">
                      <a16:colId xmlns:a16="http://schemas.microsoft.com/office/drawing/2014/main" val="1706342097"/>
                    </a:ext>
                  </a:extLst>
                </a:gridCol>
                <a:gridCol w="2415793">
                  <a:extLst>
                    <a:ext uri="{9D8B030D-6E8A-4147-A177-3AD203B41FA5}">
                      <a16:colId xmlns:a16="http://schemas.microsoft.com/office/drawing/2014/main" val="3012660509"/>
                    </a:ext>
                  </a:extLst>
                </a:gridCol>
                <a:gridCol w="2415793">
                  <a:extLst>
                    <a:ext uri="{9D8B030D-6E8A-4147-A177-3AD203B41FA5}">
                      <a16:colId xmlns:a16="http://schemas.microsoft.com/office/drawing/2014/main" val="1028716643"/>
                    </a:ext>
                  </a:extLst>
                </a:gridCol>
                <a:gridCol w="2415793">
                  <a:extLst>
                    <a:ext uri="{9D8B030D-6E8A-4147-A177-3AD203B41FA5}">
                      <a16:colId xmlns:a16="http://schemas.microsoft.com/office/drawing/2014/main" val="4068864841"/>
                    </a:ext>
                  </a:extLst>
                </a:gridCol>
                <a:gridCol w="2415793">
                  <a:extLst>
                    <a:ext uri="{9D8B030D-6E8A-4147-A177-3AD203B41FA5}">
                      <a16:colId xmlns:a16="http://schemas.microsoft.com/office/drawing/2014/main" val="982121087"/>
                    </a:ext>
                  </a:extLst>
                </a:gridCol>
              </a:tblGrid>
              <a:tr h="370840">
                <a:tc gridSpan="6">
                  <a:txBody>
                    <a:bodyPr/>
                    <a:lstStyle/>
                    <a:p>
                      <a:pPr algn="ctr"/>
                      <a:r>
                        <a:rPr lang="en-MY" sz="2400" dirty="0"/>
                        <a:t>MAKLUMAT PENGGUNA</a:t>
                      </a:r>
                      <a:endParaRPr lang="en-MY" sz="2400" b="1" dirty="0">
                        <a:latin typeface="Arial" panose="020B0604020202020204" pitchFamily="34" charset="0"/>
                        <a:cs typeface="Arial" panose="020B0604020202020204" pitchFamily="34" charset="0"/>
                      </a:endParaRPr>
                    </a:p>
                  </a:txBody>
                  <a:tcPr/>
                </a:tc>
                <a:tc hMerge="1">
                  <a:txBody>
                    <a:bodyPr/>
                    <a:lstStyle/>
                    <a:p>
                      <a:endParaRPr lang="en-MY" dirty="0"/>
                    </a:p>
                  </a:txBody>
                  <a:tcPr/>
                </a:tc>
                <a:tc hMerge="1">
                  <a:txBody>
                    <a:bodyPr/>
                    <a:lstStyle/>
                    <a:p>
                      <a:endParaRPr lang="en-MY" dirty="0"/>
                    </a:p>
                  </a:txBody>
                  <a:tcPr/>
                </a:tc>
                <a:tc hMerge="1">
                  <a:txBody>
                    <a:bodyPr/>
                    <a:lstStyle/>
                    <a:p>
                      <a:endParaRPr lang="en-MY" dirty="0"/>
                    </a:p>
                  </a:txBody>
                  <a:tcPr/>
                </a:tc>
                <a:tc hMerge="1">
                  <a:txBody>
                    <a:bodyPr/>
                    <a:lstStyle/>
                    <a:p>
                      <a:endParaRPr lang="en-MY" dirty="0"/>
                    </a:p>
                  </a:txBody>
                  <a:tcPr/>
                </a:tc>
                <a:tc hMerge="1">
                  <a:txBody>
                    <a:bodyPr/>
                    <a:lstStyle/>
                    <a:p>
                      <a:endParaRPr lang="en-MY" dirty="0"/>
                    </a:p>
                  </a:txBody>
                  <a:tcPr/>
                </a:tc>
                <a:extLst>
                  <a:ext uri="{0D108BD9-81ED-4DB2-BD59-A6C34878D82A}">
                    <a16:rowId xmlns:a16="http://schemas.microsoft.com/office/drawing/2014/main" val="72542311"/>
                  </a:ext>
                </a:extLst>
              </a:tr>
              <a:tr h="370840">
                <a:tc>
                  <a:txBody>
                    <a:bodyPr/>
                    <a:lstStyle/>
                    <a:p>
                      <a:pPr algn="ctr"/>
                      <a:r>
                        <a:rPr lang="ms-MY" sz="1800" b="1" dirty="0"/>
                        <a:t>MODUL</a:t>
                      </a:r>
                      <a:endParaRPr lang="ms-MY" sz="1800" b="1" dirty="0">
                        <a:solidFill>
                          <a:schemeClr val="bg1"/>
                        </a:solidFill>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ctr"/>
                      <a:r>
                        <a:rPr lang="ms-MY" sz="1800" b="1" dirty="0"/>
                        <a:t>TRANSAKSI</a:t>
                      </a:r>
                      <a:endParaRPr lang="ms-MY" sz="1800" b="1" dirty="0">
                        <a:solidFill>
                          <a:schemeClr val="bg1"/>
                        </a:solidFill>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ctr"/>
                      <a:r>
                        <a:rPr lang="ms-MY" sz="1800" b="1" dirty="0"/>
                        <a:t>PERANAN PENGGUNA</a:t>
                      </a:r>
                      <a:endParaRPr lang="ms-MY" sz="1800" b="1" dirty="0">
                        <a:solidFill>
                          <a:schemeClr val="bg1"/>
                        </a:solidFill>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ctr"/>
                      <a:r>
                        <a:rPr lang="ms-MY" sz="1800" b="1" dirty="0"/>
                        <a:t>JUMLAH</a:t>
                      </a:r>
                      <a:r>
                        <a:rPr lang="ms-MY" sz="1800" b="1" baseline="0" dirty="0"/>
                        <a:t> PENGGUNA / TRANSAKSI</a:t>
                      </a:r>
                      <a:endParaRPr lang="ms-MY" sz="1800" b="1" dirty="0">
                        <a:solidFill>
                          <a:schemeClr val="bg1"/>
                        </a:solidFill>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ctr"/>
                      <a:r>
                        <a:rPr lang="ms-MY" sz="1800" b="1" dirty="0"/>
                        <a:t>LOKASI</a:t>
                      </a:r>
                      <a:r>
                        <a:rPr lang="ms-MY" sz="1800" b="1" baseline="0" dirty="0"/>
                        <a:t> </a:t>
                      </a:r>
                      <a:r>
                        <a:rPr lang="ms-MY" sz="1800" b="1" dirty="0"/>
                        <a:t>AGENSI</a:t>
                      </a:r>
                      <a:endParaRPr lang="ms-MY" sz="1800" b="1" dirty="0">
                        <a:solidFill>
                          <a:schemeClr val="bg1"/>
                        </a:solidFill>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ctr"/>
                      <a:r>
                        <a:rPr lang="ms-MY" sz="1800" b="1" dirty="0"/>
                        <a:t>JUMLAH AGENSI / TRANSAKSI</a:t>
                      </a:r>
                      <a:endParaRPr lang="ms-MY" sz="1800" b="1" dirty="0">
                        <a:solidFill>
                          <a:schemeClr val="bg1"/>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863731609"/>
                  </a:ext>
                </a:extLst>
              </a:tr>
              <a:tr h="370840">
                <a:tc>
                  <a:txBody>
                    <a:bodyPr/>
                    <a:lstStyle/>
                    <a:p>
                      <a:endParaRPr lang="en-MY" sz="1800" dirty="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endParaRPr lang="en-MY" sz="1800">
                        <a:latin typeface="Arial" panose="020B0604020202020204" pitchFamily="34" charset="0"/>
                        <a:cs typeface="Arial" panose="020B0604020202020204" pitchFamily="34" charset="0"/>
                      </a:endParaRPr>
                    </a:p>
                  </a:txBody>
                  <a:tcPr/>
                </a:tc>
                <a:tc>
                  <a:txBody>
                    <a:bodyPr/>
                    <a:lstStyle/>
                    <a:p>
                      <a:endParaRPr lang="en-MY" sz="180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44156289"/>
                  </a:ext>
                </a:extLst>
              </a:tr>
              <a:tr h="370840">
                <a:tc>
                  <a:txBody>
                    <a:bodyPr/>
                    <a:lstStyle/>
                    <a:p>
                      <a:endParaRPr lang="en-MY" sz="180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71677811"/>
                  </a:ext>
                </a:extLst>
              </a:tr>
              <a:tr h="370840">
                <a:tc>
                  <a:txBody>
                    <a:bodyPr/>
                    <a:lstStyle/>
                    <a:p>
                      <a:endParaRPr lang="en-MY" sz="180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8528681"/>
                  </a:ext>
                </a:extLst>
              </a:tr>
              <a:tr h="145507">
                <a:tc>
                  <a:txBody>
                    <a:bodyPr/>
                    <a:lstStyle/>
                    <a:p>
                      <a:endParaRPr lang="en-MY" sz="180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tc>
                  <a:txBody>
                    <a:bodyPr/>
                    <a:lstStyle/>
                    <a:p>
                      <a:endParaRPr lang="en-MY"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1462110"/>
                  </a:ext>
                </a:extLst>
              </a:tr>
            </a:tbl>
          </a:graphicData>
        </a:graphic>
      </p:graphicFrame>
      <p:sp>
        <p:nvSpPr>
          <p:cNvPr id="10" name="TextBox 9">
            <a:extLst>
              <a:ext uri="{FF2B5EF4-FFF2-40B4-BE49-F238E27FC236}">
                <a16:creationId xmlns:a16="http://schemas.microsoft.com/office/drawing/2014/main" id="{4BA19DC9-3AF5-4D04-8CA8-AA1C70EF574A}"/>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4</a:t>
            </a:r>
          </a:p>
        </p:txBody>
      </p:sp>
      <p:pic>
        <p:nvPicPr>
          <p:cNvPr id="11" name="Picture 2">
            <a:extLst>
              <a:ext uri="{FF2B5EF4-FFF2-40B4-BE49-F238E27FC236}">
                <a16:creationId xmlns:a16="http://schemas.microsoft.com/office/drawing/2014/main" id="{82EA2A53-B60D-4A9A-B43D-57674C92F1A5}"/>
              </a:ext>
            </a:extLst>
          </p:cNvPr>
          <p:cNvPicPr>
            <a:picLocks noChangeAspect="1"/>
          </p:cNvPicPr>
          <p:nvPr/>
        </p:nvPicPr>
        <p:blipFill rotWithShape="1">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051" t="77500" r="37175"/>
          <a:stretch/>
        </p:blipFill>
        <p:spPr>
          <a:xfrm>
            <a:off x="12344400" y="0"/>
            <a:ext cx="5943600" cy="2732552"/>
          </a:xfrm>
          <a:prstGeom prst="rect">
            <a:avLst/>
          </a:prstGeom>
        </p:spPr>
      </p:pic>
      <p:sp>
        <p:nvSpPr>
          <p:cNvPr id="12" name="TextBox 8">
            <a:extLst>
              <a:ext uri="{FF2B5EF4-FFF2-40B4-BE49-F238E27FC236}">
                <a16:creationId xmlns:a16="http://schemas.microsoft.com/office/drawing/2014/main" id="{DD42737D-9875-4F39-8C6D-5349606B3DAC}"/>
              </a:ext>
            </a:extLst>
          </p:cNvPr>
          <p:cNvSpPr txBox="1"/>
          <p:nvPr/>
        </p:nvSpPr>
        <p:spPr>
          <a:xfrm>
            <a:off x="7620190" y="471193"/>
            <a:ext cx="10366034" cy="830997"/>
          </a:xfrm>
          <a:prstGeom prst="rect">
            <a:avLst/>
          </a:prstGeom>
        </p:spPr>
        <p:txBody>
          <a:bodyPr wrap="square" lIns="0" tIns="0" rIns="0" bIns="0" rtlCol="0" anchor="t">
            <a:spAutoFit/>
          </a:bodyPr>
          <a:lstStyle/>
          <a:p>
            <a:pPr algn="r"/>
            <a:r>
              <a:rPr lang="en-MY" sz="5400" b="1" dirty="0">
                <a:latin typeface="Droid Serif Bold" panose="020B0604020202020204" charset="0"/>
                <a:ea typeface="Droid Serif Bold" panose="020B0604020202020204" charset="0"/>
                <a:cs typeface="Droid Serif Bold" panose="020B0604020202020204" charset="0"/>
              </a:rPr>
              <a:t>Maklumat </a:t>
            </a:r>
            <a:r>
              <a:rPr lang="en-MY" sz="5400" b="1" dirty="0" err="1">
                <a:latin typeface="Droid Serif Bold" panose="020B0604020202020204" charset="0"/>
                <a:ea typeface="Droid Serif Bold" panose="020B0604020202020204" charset="0"/>
                <a:cs typeface="Droid Serif Bold" panose="020B0604020202020204" charset="0"/>
              </a:rPr>
              <a:t>Pengguna</a:t>
            </a:r>
            <a:endParaRPr lang="en-MY" sz="5400" b="1" dirty="0">
              <a:latin typeface="Droid Serif Bold" panose="020B0604020202020204" charset="0"/>
              <a:ea typeface="Droid Serif Bold" panose="020B0604020202020204" charset="0"/>
              <a:cs typeface="Droid Serif Bold" panose="020B0604020202020204" charset="0"/>
            </a:endParaRPr>
          </a:p>
        </p:txBody>
      </p:sp>
      <p:grpSp>
        <p:nvGrpSpPr>
          <p:cNvPr id="7" name="Group 3">
            <a:extLst>
              <a:ext uri="{FF2B5EF4-FFF2-40B4-BE49-F238E27FC236}">
                <a16:creationId xmlns:a16="http://schemas.microsoft.com/office/drawing/2014/main" id="{E0F155F3-7688-0350-E890-C546E8B313AE}"/>
              </a:ext>
            </a:extLst>
          </p:cNvPr>
          <p:cNvGrpSpPr/>
          <p:nvPr/>
        </p:nvGrpSpPr>
        <p:grpSpPr>
          <a:xfrm>
            <a:off x="316063" y="304800"/>
            <a:ext cx="3458451" cy="995496"/>
            <a:chOff x="0" y="0"/>
            <a:chExt cx="4611268" cy="1327327"/>
          </a:xfrm>
        </p:grpSpPr>
        <p:pic>
          <p:nvPicPr>
            <p:cNvPr id="8" name="Picture 4">
              <a:extLst>
                <a:ext uri="{FF2B5EF4-FFF2-40B4-BE49-F238E27FC236}">
                  <a16:creationId xmlns:a16="http://schemas.microsoft.com/office/drawing/2014/main" id="{4F64EDCA-77C2-0068-04E2-1B7013DCB708}"/>
                </a:ext>
              </a:extLst>
            </p:cNvPr>
            <p:cNvPicPr>
              <a:picLocks noChangeAspect="1"/>
            </p:cNvPicPr>
            <p:nvPr/>
          </p:nvPicPr>
          <p:blipFill>
            <a:blip r:embed="rId4"/>
            <a:srcRect l="22581" t="24057" r="26773" b="25591"/>
            <a:stretch>
              <a:fillRect/>
            </a:stretch>
          </p:blipFill>
          <p:spPr>
            <a:xfrm>
              <a:off x="2133892" y="38041"/>
              <a:ext cx="2477376" cy="1202633"/>
            </a:xfrm>
            <a:prstGeom prst="rect">
              <a:avLst/>
            </a:prstGeom>
          </p:spPr>
        </p:pic>
        <p:pic>
          <p:nvPicPr>
            <p:cNvPr id="13" name="Picture 5">
              <a:extLst>
                <a:ext uri="{FF2B5EF4-FFF2-40B4-BE49-F238E27FC236}">
                  <a16:creationId xmlns:a16="http://schemas.microsoft.com/office/drawing/2014/main" id="{DB9E2BFD-48E4-2C6E-0AB0-1B8FCF1F9CB9}"/>
                </a:ext>
              </a:extLst>
            </p:cNvPr>
            <p:cNvPicPr>
              <a:picLocks noChangeAspect="1"/>
            </p:cNvPicPr>
            <p:nvPr/>
          </p:nvPicPr>
          <p:blipFill>
            <a:blip r:embed="rId5"/>
            <a:srcRect/>
            <a:stretch>
              <a:fillRect/>
            </a:stretch>
          </p:blipFill>
          <p:spPr>
            <a:xfrm>
              <a:off x="472220" y="0"/>
              <a:ext cx="1189451" cy="931541"/>
            </a:xfrm>
            <a:prstGeom prst="rect">
              <a:avLst/>
            </a:prstGeom>
          </p:spPr>
        </p:pic>
        <p:sp>
          <p:nvSpPr>
            <p:cNvPr id="14" name="TextBox 6">
              <a:extLst>
                <a:ext uri="{FF2B5EF4-FFF2-40B4-BE49-F238E27FC236}">
                  <a16:creationId xmlns:a16="http://schemas.microsoft.com/office/drawing/2014/main" id="{4A52F942-9DA2-639A-E2AF-6F3BDFA30EE6}"/>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87309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47D5090C-332C-4F21-936E-7F1DCF5F90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204740">
            <a:off x="453744" y="7461609"/>
            <a:ext cx="18414190" cy="14965715"/>
          </a:xfrm>
          <a:prstGeom prst="rect">
            <a:avLst/>
          </a:prstGeom>
        </p:spPr>
      </p:pic>
      <p:graphicFrame>
        <p:nvGraphicFramePr>
          <p:cNvPr id="2" name="Table 1">
            <a:extLst>
              <a:ext uri="{FF2B5EF4-FFF2-40B4-BE49-F238E27FC236}">
                <a16:creationId xmlns:a16="http://schemas.microsoft.com/office/drawing/2014/main" id="{99F654ED-484F-4853-843B-F03353C0ADF2}"/>
              </a:ext>
            </a:extLst>
          </p:cNvPr>
          <p:cNvGraphicFramePr>
            <a:graphicFrameLocks noGrp="1"/>
          </p:cNvGraphicFramePr>
          <p:nvPr>
            <p:extLst>
              <p:ext uri="{D42A27DB-BD31-4B8C-83A1-F6EECF244321}">
                <p14:modId xmlns:p14="http://schemas.microsoft.com/office/powerpoint/2010/main" val="1481043430"/>
              </p:ext>
            </p:extLst>
          </p:nvPr>
        </p:nvGraphicFramePr>
        <p:xfrm>
          <a:off x="9299424" y="425157"/>
          <a:ext cx="8686800" cy="914400"/>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1646825488"/>
                    </a:ext>
                  </a:extLst>
                </a:gridCol>
              </a:tblGrid>
              <a:tr h="901975">
                <a:tc>
                  <a:txBody>
                    <a:bodyPr/>
                    <a:lstStyle/>
                    <a:p>
                      <a:pPr algn="r"/>
                      <a:endParaRPr lang="en-MY" sz="5400" b="1" dirty="0">
                        <a:solidFill>
                          <a:schemeClr val="tx1"/>
                        </a:solidFill>
                        <a:latin typeface="Droid Serif Bold" panose="020B0604020202020204" charset="0"/>
                        <a:ea typeface="Droid Serif Bold" panose="020B0604020202020204" charset="0"/>
                        <a:cs typeface="Droid Serif Bold" panose="020B060402020202020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542311"/>
                  </a:ext>
                </a:extLst>
              </a:tr>
            </a:tbl>
          </a:graphicData>
        </a:graphic>
      </p:graphicFrame>
      <p:sp>
        <p:nvSpPr>
          <p:cNvPr id="10" name="TextBox 9">
            <a:extLst>
              <a:ext uri="{FF2B5EF4-FFF2-40B4-BE49-F238E27FC236}">
                <a16:creationId xmlns:a16="http://schemas.microsoft.com/office/drawing/2014/main" id="{39FE99CD-B6C8-4C8E-B0AA-A268F3167912}"/>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5</a:t>
            </a:r>
          </a:p>
        </p:txBody>
      </p:sp>
      <p:pic>
        <p:nvPicPr>
          <p:cNvPr id="12" name="Picture 2">
            <a:extLst>
              <a:ext uri="{FF2B5EF4-FFF2-40B4-BE49-F238E27FC236}">
                <a16:creationId xmlns:a16="http://schemas.microsoft.com/office/drawing/2014/main" id="{0992E64F-C0D8-49E7-B070-AA2ACF9AB23C}"/>
              </a:ext>
            </a:extLst>
          </p:cNvPr>
          <p:cNvPicPr>
            <a:picLocks noChangeAspect="1"/>
          </p:cNvPicPr>
          <p:nvPr/>
        </p:nvPicPr>
        <p:blipFill rotWithShape="1">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051" t="77500" r="37175"/>
          <a:stretch/>
        </p:blipFill>
        <p:spPr>
          <a:xfrm>
            <a:off x="12344400" y="0"/>
            <a:ext cx="5943600" cy="2732552"/>
          </a:xfrm>
          <a:prstGeom prst="rect">
            <a:avLst/>
          </a:prstGeom>
        </p:spPr>
      </p:pic>
      <p:sp>
        <p:nvSpPr>
          <p:cNvPr id="13" name="TextBox 8">
            <a:extLst>
              <a:ext uri="{FF2B5EF4-FFF2-40B4-BE49-F238E27FC236}">
                <a16:creationId xmlns:a16="http://schemas.microsoft.com/office/drawing/2014/main" id="{51123DDC-22AC-4970-B11D-C4DCAC516D63}"/>
              </a:ext>
            </a:extLst>
          </p:cNvPr>
          <p:cNvSpPr txBox="1"/>
          <p:nvPr/>
        </p:nvSpPr>
        <p:spPr>
          <a:xfrm>
            <a:off x="7620190" y="471193"/>
            <a:ext cx="10366034" cy="830997"/>
          </a:xfrm>
          <a:prstGeom prst="rect">
            <a:avLst/>
          </a:prstGeom>
        </p:spPr>
        <p:txBody>
          <a:bodyPr wrap="square" lIns="0" tIns="0" rIns="0" bIns="0" rtlCol="0" anchor="t">
            <a:spAutoFit/>
          </a:bodyPr>
          <a:lstStyle/>
          <a:p>
            <a:pPr algn="r"/>
            <a:r>
              <a:rPr lang="en-MY" sz="5400" b="1" dirty="0" err="1">
                <a:latin typeface="Droid Serif Bold" panose="020B0604020202020204" charset="0"/>
                <a:ea typeface="Droid Serif Bold" panose="020B0604020202020204" charset="0"/>
                <a:cs typeface="Droid Serif Bold" panose="020B0604020202020204" charset="0"/>
              </a:rPr>
              <a:t>Arkitektur</a:t>
            </a:r>
            <a:r>
              <a:rPr lang="en-MY" sz="5400" b="1" dirty="0">
                <a:latin typeface="Droid Serif Bold" panose="020B0604020202020204" charset="0"/>
                <a:ea typeface="Droid Serif Bold" panose="020B0604020202020204" charset="0"/>
                <a:cs typeface="Droid Serif Bold" panose="020B0604020202020204" charset="0"/>
              </a:rPr>
              <a:t> Maklumat</a:t>
            </a:r>
          </a:p>
        </p:txBody>
      </p:sp>
      <p:grpSp>
        <p:nvGrpSpPr>
          <p:cNvPr id="7" name="Group 3">
            <a:extLst>
              <a:ext uri="{FF2B5EF4-FFF2-40B4-BE49-F238E27FC236}">
                <a16:creationId xmlns:a16="http://schemas.microsoft.com/office/drawing/2014/main" id="{5612A3DC-7332-0FA1-9E00-DCD1D8971E38}"/>
              </a:ext>
            </a:extLst>
          </p:cNvPr>
          <p:cNvGrpSpPr/>
          <p:nvPr/>
        </p:nvGrpSpPr>
        <p:grpSpPr>
          <a:xfrm>
            <a:off x="316063" y="304800"/>
            <a:ext cx="3458451" cy="995496"/>
            <a:chOff x="0" y="0"/>
            <a:chExt cx="4611268" cy="1327327"/>
          </a:xfrm>
        </p:grpSpPr>
        <p:pic>
          <p:nvPicPr>
            <p:cNvPr id="8" name="Picture 4">
              <a:extLst>
                <a:ext uri="{FF2B5EF4-FFF2-40B4-BE49-F238E27FC236}">
                  <a16:creationId xmlns:a16="http://schemas.microsoft.com/office/drawing/2014/main" id="{E8A9DB30-FA93-5B1E-3342-C54F2B8D9E7A}"/>
                </a:ext>
              </a:extLst>
            </p:cNvPr>
            <p:cNvPicPr>
              <a:picLocks noChangeAspect="1"/>
            </p:cNvPicPr>
            <p:nvPr/>
          </p:nvPicPr>
          <p:blipFill>
            <a:blip r:embed="rId4"/>
            <a:srcRect l="22581" t="24057" r="26773" b="25591"/>
            <a:stretch>
              <a:fillRect/>
            </a:stretch>
          </p:blipFill>
          <p:spPr>
            <a:xfrm>
              <a:off x="2133892" y="38041"/>
              <a:ext cx="2477376" cy="1202633"/>
            </a:xfrm>
            <a:prstGeom prst="rect">
              <a:avLst/>
            </a:prstGeom>
          </p:spPr>
        </p:pic>
        <p:pic>
          <p:nvPicPr>
            <p:cNvPr id="11" name="Picture 5">
              <a:extLst>
                <a:ext uri="{FF2B5EF4-FFF2-40B4-BE49-F238E27FC236}">
                  <a16:creationId xmlns:a16="http://schemas.microsoft.com/office/drawing/2014/main" id="{95E0CF45-1E4C-DD26-B8A1-5B7D1528A674}"/>
                </a:ext>
              </a:extLst>
            </p:cNvPr>
            <p:cNvPicPr>
              <a:picLocks noChangeAspect="1"/>
            </p:cNvPicPr>
            <p:nvPr/>
          </p:nvPicPr>
          <p:blipFill>
            <a:blip r:embed="rId5"/>
            <a:srcRect/>
            <a:stretch>
              <a:fillRect/>
            </a:stretch>
          </p:blipFill>
          <p:spPr>
            <a:xfrm>
              <a:off x="472220" y="0"/>
              <a:ext cx="1189451" cy="931541"/>
            </a:xfrm>
            <a:prstGeom prst="rect">
              <a:avLst/>
            </a:prstGeom>
          </p:spPr>
        </p:pic>
        <p:sp>
          <p:nvSpPr>
            <p:cNvPr id="14" name="TextBox 6">
              <a:extLst>
                <a:ext uri="{FF2B5EF4-FFF2-40B4-BE49-F238E27FC236}">
                  <a16:creationId xmlns:a16="http://schemas.microsoft.com/office/drawing/2014/main" id="{A3AA1345-B275-8BD2-0BF5-BBDC9074215E}"/>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235508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47D5090C-332C-4F21-936E-7F1DCF5F90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204740">
            <a:off x="453744" y="7461609"/>
            <a:ext cx="18414190" cy="14965715"/>
          </a:xfrm>
          <a:prstGeom prst="rect">
            <a:avLst/>
          </a:prstGeom>
        </p:spPr>
      </p:pic>
      <p:sp>
        <p:nvSpPr>
          <p:cNvPr id="10" name="TextBox 9">
            <a:extLst>
              <a:ext uri="{FF2B5EF4-FFF2-40B4-BE49-F238E27FC236}">
                <a16:creationId xmlns:a16="http://schemas.microsoft.com/office/drawing/2014/main" id="{148FE159-3057-4F22-B5DB-AE84686BFA54}"/>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6</a:t>
            </a:r>
          </a:p>
        </p:txBody>
      </p:sp>
      <p:pic>
        <p:nvPicPr>
          <p:cNvPr id="11" name="Picture 2">
            <a:extLst>
              <a:ext uri="{FF2B5EF4-FFF2-40B4-BE49-F238E27FC236}">
                <a16:creationId xmlns:a16="http://schemas.microsoft.com/office/drawing/2014/main" id="{2D8127D5-B163-4B92-9BDD-C689C4512B3A}"/>
              </a:ext>
            </a:extLst>
          </p:cNvPr>
          <p:cNvPicPr>
            <a:picLocks noChangeAspect="1"/>
          </p:cNvPicPr>
          <p:nvPr/>
        </p:nvPicPr>
        <p:blipFill rotWithShape="1">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051" t="77500" r="37175"/>
          <a:stretch/>
        </p:blipFill>
        <p:spPr>
          <a:xfrm>
            <a:off x="12344400" y="0"/>
            <a:ext cx="5943600" cy="2732552"/>
          </a:xfrm>
          <a:prstGeom prst="rect">
            <a:avLst/>
          </a:prstGeom>
        </p:spPr>
      </p:pic>
      <p:sp>
        <p:nvSpPr>
          <p:cNvPr id="12" name="TextBox 8">
            <a:extLst>
              <a:ext uri="{FF2B5EF4-FFF2-40B4-BE49-F238E27FC236}">
                <a16:creationId xmlns:a16="http://schemas.microsoft.com/office/drawing/2014/main" id="{A3B88BC4-FC0B-4882-8A84-54BBF79A8314}"/>
              </a:ext>
            </a:extLst>
          </p:cNvPr>
          <p:cNvSpPr txBox="1"/>
          <p:nvPr/>
        </p:nvSpPr>
        <p:spPr>
          <a:xfrm>
            <a:off x="7620190" y="471193"/>
            <a:ext cx="10366034" cy="830997"/>
          </a:xfrm>
          <a:prstGeom prst="rect">
            <a:avLst/>
          </a:prstGeom>
        </p:spPr>
        <p:txBody>
          <a:bodyPr wrap="square" lIns="0" tIns="0" rIns="0" bIns="0" rtlCol="0" anchor="t">
            <a:spAutoFit/>
          </a:bodyPr>
          <a:lstStyle/>
          <a:p>
            <a:pPr algn="r"/>
            <a:r>
              <a:rPr lang="en-MY" sz="5400" b="1" dirty="0" err="1">
                <a:latin typeface="Droid Serif Bold" panose="020B0604020202020204" charset="0"/>
                <a:ea typeface="Droid Serif Bold" panose="020B0604020202020204" charset="0"/>
                <a:cs typeface="Droid Serif Bold" panose="020B0604020202020204" charset="0"/>
              </a:rPr>
              <a:t>Arkitektur</a:t>
            </a:r>
            <a:r>
              <a:rPr lang="en-MY" sz="5400" b="1" dirty="0">
                <a:latin typeface="Droid Serif Bold" panose="020B0604020202020204" charset="0"/>
                <a:ea typeface="Droid Serif Bold" panose="020B0604020202020204" charset="0"/>
                <a:cs typeface="Droid Serif Bold" panose="020B0604020202020204" charset="0"/>
              </a:rPr>
              <a:t> </a:t>
            </a:r>
            <a:r>
              <a:rPr lang="en-MY" sz="5400" b="1" dirty="0" err="1">
                <a:latin typeface="Droid Serif Bold" panose="020B0604020202020204" charset="0"/>
                <a:ea typeface="Droid Serif Bold" panose="020B0604020202020204" charset="0"/>
                <a:cs typeface="Droid Serif Bold" panose="020B0604020202020204" charset="0"/>
              </a:rPr>
              <a:t>Teknologi</a:t>
            </a:r>
            <a:endParaRPr lang="en-MY" sz="5400" b="1" dirty="0">
              <a:latin typeface="Droid Serif Bold" panose="020B0604020202020204" charset="0"/>
              <a:ea typeface="Droid Serif Bold" panose="020B0604020202020204" charset="0"/>
              <a:cs typeface="Droid Serif Bold" panose="020B0604020202020204" charset="0"/>
            </a:endParaRPr>
          </a:p>
        </p:txBody>
      </p:sp>
      <p:grpSp>
        <p:nvGrpSpPr>
          <p:cNvPr id="2" name="Group 3">
            <a:extLst>
              <a:ext uri="{FF2B5EF4-FFF2-40B4-BE49-F238E27FC236}">
                <a16:creationId xmlns:a16="http://schemas.microsoft.com/office/drawing/2014/main" id="{3BD30B98-E200-608F-15BD-2559397FEBAC}"/>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BF9658CF-C7EA-2E7B-49F5-5AA31146BBAF}"/>
                </a:ext>
              </a:extLst>
            </p:cNvPr>
            <p:cNvPicPr>
              <a:picLocks noChangeAspect="1"/>
            </p:cNvPicPr>
            <p:nvPr/>
          </p:nvPicPr>
          <p:blipFill>
            <a:blip r:embed="rId4"/>
            <a:srcRect l="22581" t="24057" r="26773" b="25591"/>
            <a:stretch>
              <a:fillRect/>
            </a:stretch>
          </p:blipFill>
          <p:spPr>
            <a:xfrm>
              <a:off x="2133892" y="38041"/>
              <a:ext cx="2477376" cy="1202633"/>
            </a:xfrm>
            <a:prstGeom prst="rect">
              <a:avLst/>
            </a:prstGeom>
          </p:spPr>
        </p:pic>
        <p:pic>
          <p:nvPicPr>
            <p:cNvPr id="8" name="Picture 5">
              <a:extLst>
                <a:ext uri="{FF2B5EF4-FFF2-40B4-BE49-F238E27FC236}">
                  <a16:creationId xmlns:a16="http://schemas.microsoft.com/office/drawing/2014/main" id="{0B279876-03C4-D35A-3C1E-77D02319CBD1}"/>
                </a:ext>
              </a:extLst>
            </p:cNvPr>
            <p:cNvPicPr>
              <a:picLocks noChangeAspect="1"/>
            </p:cNvPicPr>
            <p:nvPr/>
          </p:nvPicPr>
          <p:blipFill>
            <a:blip r:embed="rId5"/>
            <a:srcRect/>
            <a:stretch>
              <a:fillRect/>
            </a:stretch>
          </p:blipFill>
          <p:spPr>
            <a:xfrm>
              <a:off x="472220" y="0"/>
              <a:ext cx="1189451" cy="931541"/>
            </a:xfrm>
            <a:prstGeom prst="rect">
              <a:avLst/>
            </a:prstGeom>
          </p:spPr>
        </p:pic>
        <p:sp>
          <p:nvSpPr>
            <p:cNvPr id="13" name="TextBox 6">
              <a:extLst>
                <a:ext uri="{FF2B5EF4-FFF2-40B4-BE49-F238E27FC236}">
                  <a16:creationId xmlns:a16="http://schemas.microsoft.com/office/drawing/2014/main" id="{A4CF7DD2-F8FF-7106-836C-73DB8A288049}"/>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357324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6A8C4EE-18A5-4DC8-8F4F-BF17A938D1B6}"/>
              </a:ext>
            </a:extLst>
          </p:cNvPr>
          <p:cNvGraphicFramePr>
            <a:graphicFrameLocks noGrp="1"/>
          </p:cNvGraphicFramePr>
          <p:nvPr>
            <p:extLst>
              <p:ext uri="{D42A27DB-BD31-4B8C-83A1-F6EECF244321}">
                <p14:modId xmlns:p14="http://schemas.microsoft.com/office/powerpoint/2010/main" val="2658881057"/>
              </p:ext>
            </p:extLst>
          </p:nvPr>
        </p:nvGraphicFramePr>
        <p:xfrm>
          <a:off x="1896621" y="3227745"/>
          <a:ext cx="14494757" cy="3410167"/>
        </p:xfrm>
        <a:graphic>
          <a:graphicData uri="http://schemas.openxmlformats.org/drawingml/2006/table">
            <a:tbl>
              <a:tblPr firstRow="1" bandRow="1">
                <a:tableStyleId>{5C22544A-7EE6-4342-B048-85BDC9FD1C3A}</a:tableStyleId>
              </a:tblPr>
              <a:tblGrid>
                <a:gridCol w="2482481">
                  <a:extLst>
                    <a:ext uri="{9D8B030D-6E8A-4147-A177-3AD203B41FA5}">
                      <a16:colId xmlns:a16="http://schemas.microsoft.com/office/drawing/2014/main" val="1646825488"/>
                    </a:ext>
                  </a:extLst>
                </a:gridCol>
                <a:gridCol w="2482481">
                  <a:extLst>
                    <a:ext uri="{9D8B030D-6E8A-4147-A177-3AD203B41FA5}">
                      <a16:colId xmlns:a16="http://schemas.microsoft.com/office/drawing/2014/main" val="1706342097"/>
                    </a:ext>
                  </a:extLst>
                </a:gridCol>
                <a:gridCol w="2482481">
                  <a:extLst>
                    <a:ext uri="{9D8B030D-6E8A-4147-A177-3AD203B41FA5}">
                      <a16:colId xmlns:a16="http://schemas.microsoft.com/office/drawing/2014/main" val="3012660509"/>
                    </a:ext>
                  </a:extLst>
                </a:gridCol>
                <a:gridCol w="2482481">
                  <a:extLst>
                    <a:ext uri="{9D8B030D-6E8A-4147-A177-3AD203B41FA5}">
                      <a16:colId xmlns:a16="http://schemas.microsoft.com/office/drawing/2014/main" val="1028716643"/>
                    </a:ext>
                  </a:extLst>
                </a:gridCol>
                <a:gridCol w="4564833">
                  <a:extLst>
                    <a:ext uri="{9D8B030D-6E8A-4147-A177-3AD203B41FA5}">
                      <a16:colId xmlns:a16="http://schemas.microsoft.com/office/drawing/2014/main" val="4068864841"/>
                    </a:ext>
                  </a:extLst>
                </a:gridCol>
              </a:tblGrid>
              <a:tr h="394427">
                <a:tc gridSpan="5">
                  <a:txBody>
                    <a:bodyPr/>
                    <a:lstStyle/>
                    <a:p>
                      <a:pPr algn="ctr"/>
                      <a:r>
                        <a:rPr lang="en-MY" sz="2400" dirty="0"/>
                        <a:t>MAKLUMAT MODUL</a:t>
                      </a:r>
                      <a:endParaRPr lang="en-MY" sz="2400" b="1" dirty="0">
                        <a:latin typeface="Arial" panose="020B0604020202020204" pitchFamily="34" charset="0"/>
                        <a:cs typeface="Arial" panose="020B0604020202020204" pitchFamily="34" charset="0"/>
                      </a:endParaRPr>
                    </a:p>
                  </a:txBody>
                  <a:tcPr>
                    <a:solidFill>
                      <a:schemeClr val="accent1"/>
                    </a:solidFill>
                  </a:tcPr>
                </a:tc>
                <a:tc hMerge="1">
                  <a:txBody>
                    <a:bodyPr/>
                    <a:lstStyle/>
                    <a:p>
                      <a:endParaRPr lang="en-MY" dirty="0"/>
                    </a:p>
                  </a:txBody>
                  <a:tcPr/>
                </a:tc>
                <a:tc hMerge="1">
                  <a:txBody>
                    <a:bodyPr/>
                    <a:lstStyle/>
                    <a:p>
                      <a:endParaRPr lang="en-MY" dirty="0"/>
                    </a:p>
                  </a:txBody>
                  <a:tcPr/>
                </a:tc>
                <a:tc hMerge="1">
                  <a:txBody>
                    <a:bodyPr/>
                    <a:lstStyle/>
                    <a:p>
                      <a:endParaRPr lang="en-MY" dirty="0"/>
                    </a:p>
                  </a:txBody>
                  <a:tcPr/>
                </a:tc>
                <a:tc hMerge="1">
                  <a:txBody>
                    <a:bodyPr/>
                    <a:lstStyle/>
                    <a:p>
                      <a:endParaRPr lang="en-MY" dirty="0"/>
                    </a:p>
                  </a:txBody>
                  <a:tcPr/>
                </a:tc>
                <a:extLst>
                  <a:ext uri="{0D108BD9-81ED-4DB2-BD59-A6C34878D82A}">
                    <a16:rowId xmlns:a16="http://schemas.microsoft.com/office/drawing/2014/main" val="72542311"/>
                  </a:ext>
                </a:extLst>
              </a:tr>
              <a:tr h="370840">
                <a:tc>
                  <a:txBody>
                    <a:bodyPr/>
                    <a:lstStyle/>
                    <a:p>
                      <a:pPr algn="ctr"/>
                      <a:r>
                        <a:rPr lang="ms-MY" sz="1800" b="1" dirty="0"/>
                        <a:t>MODUL</a:t>
                      </a:r>
                      <a:endParaRPr lang="ms-MY" sz="1800" b="1" dirty="0">
                        <a:solidFill>
                          <a:schemeClr val="bg1"/>
                        </a:solidFill>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ctr"/>
                      <a:r>
                        <a:rPr lang="ms-MY" sz="1800" b="1" dirty="0"/>
                        <a:t>TRANSAKSI</a:t>
                      </a:r>
                      <a:endParaRPr lang="ms-MY" sz="1800" b="1" dirty="0">
                        <a:solidFill>
                          <a:schemeClr val="bg1"/>
                        </a:solidFill>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ctr"/>
                      <a:r>
                        <a:rPr lang="ms-MY" sz="1800" b="1" dirty="0"/>
                        <a:t>DATA</a:t>
                      </a:r>
                      <a:r>
                        <a:rPr lang="ms-MY" sz="1800" b="1" baseline="0" dirty="0"/>
                        <a:t> TERLIBAT</a:t>
                      </a:r>
                      <a:endParaRPr lang="ms-MY" sz="1800" b="1" dirty="0">
                        <a:solidFill>
                          <a:schemeClr val="bg1"/>
                        </a:solidFill>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ctr"/>
                      <a:r>
                        <a:rPr lang="ms-MY" sz="1800" b="1" dirty="0"/>
                        <a:t>KLASIFIKASI DATA</a:t>
                      </a:r>
                      <a:endParaRPr lang="ms-MY" sz="1800" b="1" dirty="0">
                        <a:solidFill>
                          <a:schemeClr val="bg1"/>
                        </a:solidFill>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algn="ctr"/>
                      <a:r>
                        <a:rPr lang="ms-MY" sz="1800" b="1" dirty="0"/>
                        <a:t>KEPERLUAN PERUNDANGAN/ PEKELILING/SOP BERKAITAN KAWALAN</a:t>
                      </a:r>
                      <a:r>
                        <a:rPr lang="ms-MY" sz="1800" b="1" baseline="0" dirty="0"/>
                        <a:t> AKSES DATA &amp; TANDATANGAN</a:t>
                      </a:r>
                      <a:endParaRPr lang="ms-MY" sz="1800" b="1" dirty="0">
                        <a:solidFill>
                          <a:schemeClr val="bg1"/>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863731609"/>
                  </a:ext>
                </a:extLst>
              </a:tr>
              <a:tr h="37084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800" b="1" u="none" strike="noStrike" dirty="0">
                          <a:effectLst/>
                        </a:rPr>
                        <a:t>BORANG PERMOHONAN</a:t>
                      </a:r>
                      <a:endParaRPr lang="ms-MY" sz="1800" b="1" i="0" u="none" strike="noStrike" dirty="0">
                        <a:solidFill>
                          <a:schemeClr val="tx1"/>
                        </a:solidFill>
                        <a:effectLst/>
                        <a:latin typeface="Arial" panose="020B0604020202020204" pitchFamily="34" charset="0"/>
                        <a:cs typeface="Arial" panose="020B0604020202020204" pitchFamily="34" charset="0"/>
                      </a:endParaRPr>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800" u="none" strike="noStrike" kern="1200" dirty="0">
                          <a:effectLst/>
                        </a:rPr>
                        <a:t>Tandatangan Borang Permohonan</a:t>
                      </a:r>
                      <a:endParaRPr lang="ms-MY" sz="18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69" marR="7269" marT="7269"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800" u="none" strike="noStrike" kern="1200" dirty="0">
                          <a:effectLst/>
                        </a:rPr>
                        <a:t>ID, Kata Laluan</a:t>
                      </a:r>
                      <a:endParaRPr lang="ms-MY" sz="18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69" marR="7269" marT="7269"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u="none" strike="noStrike" kern="1200" dirty="0">
                          <a:effectLst/>
                        </a:rPr>
                        <a:t>Sulit</a:t>
                      </a:r>
                      <a:endParaRPr lang="ms-MY" sz="18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69" marR="7269" marT="7269"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8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69" marR="7269" marT="7269" marB="0"/>
                </a:tc>
                <a:extLst>
                  <a:ext uri="{0D108BD9-81ED-4DB2-BD59-A6C34878D82A}">
                    <a16:rowId xmlns:a16="http://schemas.microsoft.com/office/drawing/2014/main" val="2844156289"/>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800" b="0" i="0" u="none" strike="noStrike" dirty="0">
                        <a:solidFill>
                          <a:schemeClr val="tx1"/>
                        </a:solidFill>
                        <a:effectLst/>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800" u="none" strike="noStrike" kern="1200" dirty="0">
                          <a:effectLst/>
                        </a:rPr>
                        <a:t> </a:t>
                      </a:r>
                      <a:endParaRPr lang="ms-MY" sz="18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69" marR="7269" marT="7269"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800" u="none" strike="noStrike" kern="1200" dirty="0">
                          <a:effectLst/>
                        </a:rPr>
                        <a:t>Borang Permohonan</a:t>
                      </a:r>
                      <a:endParaRPr lang="ms-MY" sz="18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69" marR="7269" marT="7269"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u="none" strike="noStrike" kern="1200" dirty="0">
                          <a:effectLst/>
                        </a:rPr>
                        <a:t>Sulit</a:t>
                      </a:r>
                      <a:endParaRPr lang="ms-MY" sz="18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69" marR="7269" marT="7269"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800" u="none" strike="noStrike" kern="1200" dirty="0">
                          <a:effectLst/>
                        </a:rPr>
                        <a:t>SOP - Tandatangan Borang Permohonan</a:t>
                      </a:r>
                      <a:endParaRPr lang="ms-MY" sz="18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69" marR="7269" marT="7269" marB="0"/>
                </a:tc>
                <a:extLst>
                  <a:ext uri="{0D108BD9-81ED-4DB2-BD59-A6C34878D82A}">
                    <a16:rowId xmlns:a16="http://schemas.microsoft.com/office/drawing/2014/main" val="1071677811"/>
                  </a:ext>
                </a:extLst>
              </a:tr>
              <a:tr h="370840">
                <a:tc vMerge="1">
                  <a:txBody>
                    <a:bodyPr/>
                    <a:lstStyle/>
                    <a:p>
                      <a:endParaRPr lang="ms-MY" sz="1800" b="0"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800" u="none" strike="noStrike" kern="1200" dirty="0">
                          <a:effectLst/>
                        </a:rPr>
                        <a:t>Kelulusan Borang Permohonan</a:t>
                      </a:r>
                      <a:endParaRPr lang="ms-MY" sz="18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69" marR="7269" marT="7269"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800" u="none" strike="noStrike" kern="1200" dirty="0">
                          <a:effectLst/>
                        </a:rPr>
                        <a:t>ID, Kata Laluan</a:t>
                      </a:r>
                      <a:endParaRPr lang="ms-MY" sz="18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69" marR="7269" marT="7269"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u="none" strike="noStrike" kern="1200" dirty="0">
                          <a:effectLst/>
                        </a:rPr>
                        <a:t>Sulit</a:t>
                      </a:r>
                      <a:endParaRPr lang="ms-MY" sz="18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69" marR="7269" marT="7269"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8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69" marR="7269" marT="7269" marB="0"/>
                </a:tc>
                <a:extLst>
                  <a:ext uri="{0D108BD9-81ED-4DB2-BD59-A6C34878D82A}">
                    <a16:rowId xmlns:a16="http://schemas.microsoft.com/office/drawing/2014/main" val="538528681"/>
                  </a:ext>
                </a:extLst>
              </a:tr>
              <a:tr h="370840">
                <a:tc vMerge="1">
                  <a:txBody>
                    <a:bodyPr/>
                    <a:lstStyle/>
                    <a:p>
                      <a:endParaRPr lang="ms-MY" sz="1800"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800" u="none" strike="noStrike" kern="1200" dirty="0">
                          <a:effectLst/>
                        </a:rPr>
                        <a:t> </a:t>
                      </a:r>
                      <a:endParaRPr lang="ms-MY" sz="18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69" marR="7269" marT="7269"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800" u="none" strike="noStrike" kern="1200" dirty="0">
                          <a:effectLst/>
                        </a:rPr>
                        <a:t>Fail Permohonan</a:t>
                      </a:r>
                      <a:endParaRPr lang="ms-MY" sz="18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69" marR="7269" marT="7269"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800" u="none" strike="noStrike" kern="1200" dirty="0">
                          <a:effectLst/>
                        </a:rPr>
                        <a:t>Sulit</a:t>
                      </a:r>
                      <a:endParaRPr lang="ms-MY" sz="18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69" marR="7269" marT="7269"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800" u="none" strike="noStrike" kern="1200" dirty="0">
                          <a:effectLst/>
                        </a:rPr>
                        <a:t>SOP - Tandatangan kelulusan borang</a:t>
                      </a:r>
                      <a:r>
                        <a:rPr lang="ms-MY" sz="1800" u="none" strike="noStrike" kern="1200" baseline="0" dirty="0">
                          <a:effectLst/>
                        </a:rPr>
                        <a:t> permohonan</a:t>
                      </a:r>
                      <a:endParaRPr lang="ms-MY" sz="18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69" marR="7269" marT="7269" marB="0"/>
                </a:tc>
                <a:extLst>
                  <a:ext uri="{0D108BD9-81ED-4DB2-BD59-A6C34878D82A}">
                    <a16:rowId xmlns:a16="http://schemas.microsoft.com/office/drawing/2014/main" val="2821462110"/>
                  </a:ext>
                </a:extLst>
              </a:tr>
            </a:tbl>
          </a:graphicData>
        </a:graphic>
      </p:graphicFrame>
      <p:pic>
        <p:nvPicPr>
          <p:cNvPr id="13" name="Picture 4">
            <a:extLst>
              <a:ext uri="{FF2B5EF4-FFF2-40B4-BE49-F238E27FC236}">
                <a16:creationId xmlns:a16="http://schemas.microsoft.com/office/drawing/2014/main" id="{9020FFA7-42B0-4379-A0DE-018436E742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204740">
            <a:off x="453744" y="7461609"/>
            <a:ext cx="18414190" cy="14965715"/>
          </a:xfrm>
          <a:prstGeom prst="rect">
            <a:avLst/>
          </a:prstGeom>
        </p:spPr>
      </p:pic>
      <p:sp>
        <p:nvSpPr>
          <p:cNvPr id="10" name="TextBox 9">
            <a:extLst>
              <a:ext uri="{FF2B5EF4-FFF2-40B4-BE49-F238E27FC236}">
                <a16:creationId xmlns:a16="http://schemas.microsoft.com/office/drawing/2014/main" id="{320574BB-7456-40A2-A3F1-979242717A66}"/>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7 </a:t>
            </a:r>
          </a:p>
        </p:txBody>
      </p:sp>
      <p:sp>
        <p:nvSpPr>
          <p:cNvPr id="11" name="TextBox 8">
            <a:extLst>
              <a:ext uri="{FF2B5EF4-FFF2-40B4-BE49-F238E27FC236}">
                <a16:creationId xmlns:a16="http://schemas.microsoft.com/office/drawing/2014/main" id="{8DB3204D-3A82-4D38-A2BA-FCC9DBE05D04}"/>
              </a:ext>
            </a:extLst>
          </p:cNvPr>
          <p:cNvSpPr txBox="1"/>
          <p:nvPr/>
        </p:nvSpPr>
        <p:spPr>
          <a:xfrm>
            <a:off x="7620190" y="471193"/>
            <a:ext cx="10366034" cy="830997"/>
          </a:xfrm>
          <a:prstGeom prst="rect">
            <a:avLst/>
          </a:prstGeom>
        </p:spPr>
        <p:txBody>
          <a:bodyPr wrap="square" lIns="0" tIns="0" rIns="0" bIns="0" rtlCol="0" anchor="t">
            <a:spAutoFit/>
          </a:bodyPr>
          <a:lstStyle/>
          <a:p>
            <a:pPr algn="r"/>
            <a:r>
              <a:rPr lang="en-MY" sz="5400" b="1" dirty="0">
                <a:latin typeface="Droid Serif Bold" panose="020B0604020202020204" charset="0"/>
                <a:ea typeface="Droid Serif Bold" panose="020B0604020202020204" charset="0"/>
                <a:cs typeface="Droid Serif Bold" panose="020B0604020202020204" charset="0"/>
              </a:rPr>
              <a:t>Maklumat Modul</a:t>
            </a:r>
          </a:p>
        </p:txBody>
      </p:sp>
      <p:pic>
        <p:nvPicPr>
          <p:cNvPr id="12" name="Picture 2">
            <a:extLst>
              <a:ext uri="{FF2B5EF4-FFF2-40B4-BE49-F238E27FC236}">
                <a16:creationId xmlns:a16="http://schemas.microsoft.com/office/drawing/2014/main" id="{256B0209-225D-4C1D-AFDC-16FF132D3434}"/>
              </a:ext>
            </a:extLst>
          </p:cNvPr>
          <p:cNvPicPr>
            <a:picLocks noChangeAspect="1"/>
          </p:cNvPicPr>
          <p:nvPr/>
        </p:nvPicPr>
        <p:blipFill rotWithShape="1">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051" t="77500" r="37175"/>
          <a:stretch/>
        </p:blipFill>
        <p:spPr>
          <a:xfrm>
            <a:off x="12344400" y="0"/>
            <a:ext cx="5943600" cy="2732552"/>
          </a:xfrm>
          <a:prstGeom prst="rect">
            <a:avLst/>
          </a:prstGeom>
        </p:spPr>
      </p:pic>
      <p:grpSp>
        <p:nvGrpSpPr>
          <p:cNvPr id="2" name="Group 3">
            <a:extLst>
              <a:ext uri="{FF2B5EF4-FFF2-40B4-BE49-F238E27FC236}">
                <a16:creationId xmlns:a16="http://schemas.microsoft.com/office/drawing/2014/main" id="{E5BFFB7E-CCF1-A735-91C9-5A69AB44279F}"/>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8BA8F059-4EB8-02EA-47A0-AB0CD12E4311}"/>
                </a:ext>
              </a:extLst>
            </p:cNvPr>
            <p:cNvPicPr>
              <a:picLocks noChangeAspect="1"/>
            </p:cNvPicPr>
            <p:nvPr/>
          </p:nvPicPr>
          <p:blipFill>
            <a:blip r:embed="rId4"/>
            <a:srcRect l="22581" t="24057" r="26773" b="25591"/>
            <a:stretch>
              <a:fillRect/>
            </a:stretch>
          </p:blipFill>
          <p:spPr>
            <a:xfrm>
              <a:off x="2133892" y="38041"/>
              <a:ext cx="2477376" cy="1202633"/>
            </a:xfrm>
            <a:prstGeom prst="rect">
              <a:avLst/>
            </a:prstGeom>
          </p:spPr>
        </p:pic>
        <p:pic>
          <p:nvPicPr>
            <p:cNvPr id="8" name="Picture 5">
              <a:extLst>
                <a:ext uri="{FF2B5EF4-FFF2-40B4-BE49-F238E27FC236}">
                  <a16:creationId xmlns:a16="http://schemas.microsoft.com/office/drawing/2014/main" id="{B88042D8-52BD-E289-FB2E-0FE05213E582}"/>
                </a:ext>
              </a:extLst>
            </p:cNvPr>
            <p:cNvPicPr>
              <a:picLocks noChangeAspect="1"/>
            </p:cNvPicPr>
            <p:nvPr/>
          </p:nvPicPr>
          <p:blipFill>
            <a:blip r:embed="rId5"/>
            <a:srcRect/>
            <a:stretch>
              <a:fillRect/>
            </a:stretch>
          </p:blipFill>
          <p:spPr>
            <a:xfrm>
              <a:off x="472220" y="0"/>
              <a:ext cx="1189451" cy="931541"/>
            </a:xfrm>
            <a:prstGeom prst="rect">
              <a:avLst/>
            </a:prstGeom>
          </p:spPr>
        </p:pic>
        <p:sp>
          <p:nvSpPr>
            <p:cNvPr id="14" name="TextBox 6">
              <a:extLst>
                <a:ext uri="{FF2B5EF4-FFF2-40B4-BE49-F238E27FC236}">
                  <a16:creationId xmlns:a16="http://schemas.microsoft.com/office/drawing/2014/main" id="{70C62DFF-353E-6954-25AB-1700F9C79325}"/>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174677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47D5090C-332C-4F21-936E-7F1DCF5F90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204740">
            <a:off x="453744" y="7461609"/>
            <a:ext cx="18414190" cy="14965715"/>
          </a:xfrm>
          <a:prstGeom prst="rect">
            <a:avLst/>
          </a:prstGeom>
        </p:spPr>
      </p:pic>
      <p:sp>
        <p:nvSpPr>
          <p:cNvPr id="10" name="TextBox 9">
            <a:extLst>
              <a:ext uri="{FF2B5EF4-FFF2-40B4-BE49-F238E27FC236}">
                <a16:creationId xmlns:a16="http://schemas.microsoft.com/office/drawing/2014/main" id="{564D108E-DF83-43CE-93F5-6EA62B4719D9}"/>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8</a:t>
            </a:r>
          </a:p>
        </p:txBody>
      </p:sp>
      <p:pic>
        <p:nvPicPr>
          <p:cNvPr id="11" name="Picture 2">
            <a:extLst>
              <a:ext uri="{FF2B5EF4-FFF2-40B4-BE49-F238E27FC236}">
                <a16:creationId xmlns:a16="http://schemas.microsoft.com/office/drawing/2014/main" id="{A87ADFAE-E58F-459C-8CF4-6DE1890DC1B3}"/>
              </a:ext>
            </a:extLst>
          </p:cNvPr>
          <p:cNvPicPr>
            <a:picLocks noChangeAspect="1"/>
          </p:cNvPicPr>
          <p:nvPr/>
        </p:nvPicPr>
        <p:blipFill rotWithShape="1">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051" t="77500" r="37175"/>
          <a:stretch/>
        </p:blipFill>
        <p:spPr>
          <a:xfrm>
            <a:off x="12344400" y="0"/>
            <a:ext cx="5943600" cy="2732552"/>
          </a:xfrm>
          <a:prstGeom prst="rect">
            <a:avLst/>
          </a:prstGeom>
        </p:spPr>
      </p:pic>
      <p:sp>
        <p:nvSpPr>
          <p:cNvPr id="12" name="TextBox 8">
            <a:extLst>
              <a:ext uri="{FF2B5EF4-FFF2-40B4-BE49-F238E27FC236}">
                <a16:creationId xmlns:a16="http://schemas.microsoft.com/office/drawing/2014/main" id="{22C011F5-F7E2-47C2-97CB-3D64AD190939}"/>
              </a:ext>
            </a:extLst>
          </p:cNvPr>
          <p:cNvSpPr txBox="1"/>
          <p:nvPr/>
        </p:nvSpPr>
        <p:spPr>
          <a:xfrm>
            <a:off x="7620190" y="471193"/>
            <a:ext cx="10366034" cy="830997"/>
          </a:xfrm>
          <a:prstGeom prst="rect">
            <a:avLst/>
          </a:prstGeom>
        </p:spPr>
        <p:txBody>
          <a:bodyPr wrap="square" lIns="0" tIns="0" rIns="0" bIns="0" rtlCol="0" anchor="t">
            <a:spAutoFit/>
          </a:bodyPr>
          <a:lstStyle/>
          <a:p>
            <a:pPr algn="r"/>
            <a:r>
              <a:rPr lang="en-MY" sz="5400" b="1" dirty="0" err="1">
                <a:latin typeface="Droid Serif Bold" panose="020B0604020202020204" charset="0"/>
                <a:ea typeface="Droid Serif Bold" panose="020B0604020202020204" charset="0"/>
                <a:cs typeface="Droid Serif Bold" panose="020B0604020202020204" charset="0"/>
              </a:rPr>
              <a:t>Aliran</a:t>
            </a:r>
            <a:r>
              <a:rPr lang="en-MY" sz="5400" b="1" dirty="0">
                <a:latin typeface="Droid Serif Bold" panose="020B0604020202020204" charset="0"/>
                <a:ea typeface="Droid Serif Bold" panose="020B0604020202020204" charset="0"/>
                <a:cs typeface="Droid Serif Bold" panose="020B0604020202020204" charset="0"/>
              </a:rPr>
              <a:t> Proses - Modul</a:t>
            </a:r>
          </a:p>
        </p:txBody>
      </p:sp>
      <p:grpSp>
        <p:nvGrpSpPr>
          <p:cNvPr id="2" name="Group 3">
            <a:extLst>
              <a:ext uri="{FF2B5EF4-FFF2-40B4-BE49-F238E27FC236}">
                <a16:creationId xmlns:a16="http://schemas.microsoft.com/office/drawing/2014/main" id="{9B4931B8-569F-3516-9126-983C4763A4F0}"/>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ED3064F8-0D29-7E56-61DB-561D244510A7}"/>
                </a:ext>
              </a:extLst>
            </p:cNvPr>
            <p:cNvPicPr>
              <a:picLocks noChangeAspect="1"/>
            </p:cNvPicPr>
            <p:nvPr/>
          </p:nvPicPr>
          <p:blipFill>
            <a:blip r:embed="rId4"/>
            <a:srcRect l="22581" t="24057" r="26773" b="25591"/>
            <a:stretch>
              <a:fillRect/>
            </a:stretch>
          </p:blipFill>
          <p:spPr>
            <a:xfrm>
              <a:off x="2133892" y="38041"/>
              <a:ext cx="2477376" cy="1202633"/>
            </a:xfrm>
            <a:prstGeom prst="rect">
              <a:avLst/>
            </a:prstGeom>
          </p:spPr>
        </p:pic>
        <p:pic>
          <p:nvPicPr>
            <p:cNvPr id="8" name="Picture 5">
              <a:extLst>
                <a:ext uri="{FF2B5EF4-FFF2-40B4-BE49-F238E27FC236}">
                  <a16:creationId xmlns:a16="http://schemas.microsoft.com/office/drawing/2014/main" id="{6ADC846B-52D1-B8FC-1A41-E06C9B37638C}"/>
                </a:ext>
              </a:extLst>
            </p:cNvPr>
            <p:cNvPicPr>
              <a:picLocks noChangeAspect="1"/>
            </p:cNvPicPr>
            <p:nvPr/>
          </p:nvPicPr>
          <p:blipFill>
            <a:blip r:embed="rId5"/>
            <a:srcRect/>
            <a:stretch>
              <a:fillRect/>
            </a:stretch>
          </p:blipFill>
          <p:spPr>
            <a:xfrm>
              <a:off x="472220" y="0"/>
              <a:ext cx="1189451" cy="931541"/>
            </a:xfrm>
            <a:prstGeom prst="rect">
              <a:avLst/>
            </a:prstGeom>
          </p:spPr>
        </p:pic>
        <p:sp>
          <p:nvSpPr>
            <p:cNvPr id="13" name="TextBox 6">
              <a:extLst>
                <a:ext uri="{FF2B5EF4-FFF2-40B4-BE49-F238E27FC236}">
                  <a16:creationId xmlns:a16="http://schemas.microsoft.com/office/drawing/2014/main" id="{97D9675D-7FCC-342F-23BE-609D29C66BB4}"/>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3095195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47D5090C-332C-4F21-936E-7F1DCF5F90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204740">
            <a:off x="453744" y="7461609"/>
            <a:ext cx="18414190" cy="14965715"/>
          </a:xfrm>
          <a:prstGeom prst="rect">
            <a:avLst/>
          </a:prstGeom>
        </p:spPr>
      </p:pic>
      <p:sp>
        <p:nvSpPr>
          <p:cNvPr id="10" name="TextBox 9">
            <a:extLst>
              <a:ext uri="{FF2B5EF4-FFF2-40B4-BE49-F238E27FC236}">
                <a16:creationId xmlns:a16="http://schemas.microsoft.com/office/drawing/2014/main" id="{15EFE3FB-9BD9-425D-A571-3AB2DF75A5C8}"/>
              </a:ext>
            </a:extLst>
          </p:cNvPr>
          <p:cNvSpPr txBox="1"/>
          <p:nvPr/>
        </p:nvSpPr>
        <p:spPr>
          <a:xfrm>
            <a:off x="15163800" y="9486900"/>
            <a:ext cx="2626536" cy="461665"/>
          </a:xfrm>
          <a:prstGeom prst="rect">
            <a:avLst/>
          </a:prstGeom>
        </p:spPr>
        <p:txBody>
          <a:bodyPr lIns="0" tIns="0" rIns="0" bIns="0" rtlCol="0" anchor="t">
            <a:spAutoFit/>
          </a:bodyPr>
          <a:lstStyle/>
          <a:p>
            <a:pPr algn="r">
              <a:lnSpc>
                <a:spcPts val="3630"/>
              </a:lnSpc>
            </a:pPr>
            <a:r>
              <a:rPr lang="en-US" sz="3000" dirty="0">
                <a:solidFill>
                  <a:srgbClr val="545454"/>
                </a:solidFill>
                <a:latin typeface="Poppins"/>
              </a:rPr>
              <a:t>9</a:t>
            </a:r>
          </a:p>
        </p:txBody>
      </p:sp>
      <p:pic>
        <p:nvPicPr>
          <p:cNvPr id="11" name="Picture 2">
            <a:extLst>
              <a:ext uri="{FF2B5EF4-FFF2-40B4-BE49-F238E27FC236}">
                <a16:creationId xmlns:a16="http://schemas.microsoft.com/office/drawing/2014/main" id="{A6C42F4A-C294-4E2F-AE9F-199289124FD7}"/>
              </a:ext>
            </a:extLst>
          </p:cNvPr>
          <p:cNvPicPr>
            <a:picLocks noChangeAspect="1"/>
          </p:cNvPicPr>
          <p:nvPr/>
        </p:nvPicPr>
        <p:blipFill rotWithShape="1">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051" t="77500" r="37175"/>
          <a:stretch/>
        </p:blipFill>
        <p:spPr>
          <a:xfrm>
            <a:off x="12344400" y="0"/>
            <a:ext cx="5943600" cy="2732552"/>
          </a:xfrm>
          <a:prstGeom prst="rect">
            <a:avLst/>
          </a:prstGeom>
        </p:spPr>
      </p:pic>
      <p:sp>
        <p:nvSpPr>
          <p:cNvPr id="12" name="TextBox 8">
            <a:extLst>
              <a:ext uri="{FF2B5EF4-FFF2-40B4-BE49-F238E27FC236}">
                <a16:creationId xmlns:a16="http://schemas.microsoft.com/office/drawing/2014/main" id="{9DEB1D07-E54F-48DD-812B-4CC2BBA551CB}"/>
              </a:ext>
            </a:extLst>
          </p:cNvPr>
          <p:cNvSpPr txBox="1"/>
          <p:nvPr/>
        </p:nvSpPr>
        <p:spPr>
          <a:xfrm>
            <a:off x="7620190" y="471193"/>
            <a:ext cx="10366034" cy="830997"/>
          </a:xfrm>
          <a:prstGeom prst="rect">
            <a:avLst/>
          </a:prstGeom>
        </p:spPr>
        <p:txBody>
          <a:bodyPr wrap="square" lIns="0" tIns="0" rIns="0" bIns="0" rtlCol="0" anchor="t">
            <a:spAutoFit/>
          </a:bodyPr>
          <a:lstStyle/>
          <a:p>
            <a:pPr algn="r"/>
            <a:r>
              <a:rPr lang="en-MY" sz="5400" b="1" dirty="0" err="1">
                <a:latin typeface="Droid Serif Bold" panose="020B0604020202020204" charset="0"/>
                <a:ea typeface="Droid Serif Bold" panose="020B0604020202020204" charset="0"/>
                <a:cs typeface="Droid Serif Bold" panose="020B0604020202020204" charset="0"/>
              </a:rPr>
              <a:t>Antaramuka</a:t>
            </a:r>
            <a:r>
              <a:rPr lang="en-MY" sz="5400" b="1" dirty="0">
                <a:latin typeface="Droid Serif Bold" panose="020B0604020202020204" charset="0"/>
                <a:ea typeface="Droid Serif Bold" panose="020B0604020202020204" charset="0"/>
                <a:cs typeface="Droid Serif Bold" panose="020B0604020202020204" charset="0"/>
              </a:rPr>
              <a:t> - Modul</a:t>
            </a:r>
          </a:p>
        </p:txBody>
      </p:sp>
      <p:grpSp>
        <p:nvGrpSpPr>
          <p:cNvPr id="2" name="Group 3">
            <a:extLst>
              <a:ext uri="{FF2B5EF4-FFF2-40B4-BE49-F238E27FC236}">
                <a16:creationId xmlns:a16="http://schemas.microsoft.com/office/drawing/2014/main" id="{DF4B0B21-DDCC-E7D2-5F8C-1BBE9D3278FE}"/>
              </a:ext>
            </a:extLst>
          </p:cNvPr>
          <p:cNvGrpSpPr/>
          <p:nvPr/>
        </p:nvGrpSpPr>
        <p:grpSpPr>
          <a:xfrm>
            <a:off x="316063" y="304800"/>
            <a:ext cx="3458451" cy="995496"/>
            <a:chOff x="0" y="0"/>
            <a:chExt cx="4611268" cy="1327327"/>
          </a:xfrm>
        </p:grpSpPr>
        <p:pic>
          <p:nvPicPr>
            <p:cNvPr id="7" name="Picture 4">
              <a:extLst>
                <a:ext uri="{FF2B5EF4-FFF2-40B4-BE49-F238E27FC236}">
                  <a16:creationId xmlns:a16="http://schemas.microsoft.com/office/drawing/2014/main" id="{71544FD2-DE3D-8D61-7DF1-8C97C0264FD2}"/>
                </a:ext>
              </a:extLst>
            </p:cNvPr>
            <p:cNvPicPr>
              <a:picLocks noChangeAspect="1"/>
            </p:cNvPicPr>
            <p:nvPr/>
          </p:nvPicPr>
          <p:blipFill>
            <a:blip r:embed="rId4"/>
            <a:srcRect l="22581" t="24057" r="26773" b="25591"/>
            <a:stretch>
              <a:fillRect/>
            </a:stretch>
          </p:blipFill>
          <p:spPr>
            <a:xfrm>
              <a:off x="2133892" y="38041"/>
              <a:ext cx="2477376" cy="1202633"/>
            </a:xfrm>
            <a:prstGeom prst="rect">
              <a:avLst/>
            </a:prstGeom>
          </p:spPr>
        </p:pic>
        <p:pic>
          <p:nvPicPr>
            <p:cNvPr id="8" name="Picture 5">
              <a:extLst>
                <a:ext uri="{FF2B5EF4-FFF2-40B4-BE49-F238E27FC236}">
                  <a16:creationId xmlns:a16="http://schemas.microsoft.com/office/drawing/2014/main" id="{52FAB111-1047-0078-4BF2-D23C5ADF6DC0}"/>
                </a:ext>
              </a:extLst>
            </p:cNvPr>
            <p:cNvPicPr>
              <a:picLocks noChangeAspect="1"/>
            </p:cNvPicPr>
            <p:nvPr/>
          </p:nvPicPr>
          <p:blipFill>
            <a:blip r:embed="rId5"/>
            <a:srcRect/>
            <a:stretch>
              <a:fillRect/>
            </a:stretch>
          </p:blipFill>
          <p:spPr>
            <a:xfrm>
              <a:off x="472220" y="0"/>
              <a:ext cx="1189451" cy="931541"/>
            </a:xfrm>
            <a:prstGeom prst="rect">
              <a:avLst/>
            </a:prstGeom>
          </p:spPr>
        </p:pic>
        <p:sp>
          <p:nvSpPr>
            <p:cNvPr id="13" name="TextBox 6">
              <a:extLst>
                <a:ext uri="{FF2B5EF4-FFF2-40B4-BE49-F238E27FC236}">
                  <a16:creationId xmlns:a16="http://schemas.microsoft.com/office/drawing/2014/main" id="{6A8AC207-5745-0C39-6519-15731D3F7505}"/>
                </a:ext>
              </a:extLst>
            </p:cNvPr>
            <p:cNvSpPr txBox="1"/>
            <p:nvPr/>
          </p:nvSpPr>
          <p:spPr>
            <a:xfrm>
              <a:off x="0" y="999033"/>
              <a:ext cx="2133892" cy="328294"/>
            </a:xfrm>
            <a:prstGeom prst="rect">
              <a:avLst/>
            </a:prstGeom>
          </p:spPr>
          <p:txBody>
            <a:bodyPr lIns="0" tIns="0" rIns="0" bIns="0" rtlCol="0" anchor="t">
              <a:spAutoFit/>
            </a:bodyPr>
            <a:lstStyle/>
            <a:p>
              <a:pPr algn="ctr"/>
              <a:r>
                <a:rPr lang="en-US" sz="800" dirty="0">
                  <a:solidFill>
                    <a:srgbClr val="000000"/>
                  </a:solidFill>
                  <a:latin typeface="Arial Black" panose="020B0A04020102020204" pitchFamily="34" charset="0"/>
                </a:rPr>
                <a:t>KEMENTERIAN DIGTAL JABATAN DIGITAL NEGARA</a:t>
              </a:r>
            </a:p>
          </p:txBody>
        </p:sp>
      </p:grpSp>
    </p:spTree>
    <p:extLst>
      <p:ext uri="{BB962C8B-B14F-4D97-AF65-F5344CB8AC3E}">
        <p14:creationId xmlns:p14="http://schemas.microsoft.com/office/powerpoint/2010/main" val="414001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7477</TotalTime>
  <Words>2348</Words>
  <Application>Microsoft Office PowerPoint</Application>
  <PresentationFormat>Custom</PresentationFormat>
  <Paragraphs>715</Paragraphs>
  <Slides>24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Poppins</vt:lpstr>
      <vt:lpstr>PT Serif Bold</vt:lpstr>
      <vt:lpstr>Calibri</vt:lpstr>
      <vt:lpstr>Arial Black</vt:lpstr>
      <vt:lpstr>Droid Serif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Integrasi GPKI</dc:title>
  <dc:creator>gpki</dc:creator>
  <cp:lastModifiedBy>kham malik</cp:lastModifiedBy>
  <cp:revision>72</cp:revision>
  <dcterms:created xsi:type="dcterms:W3CDTF">2006-08-16T00:00:00Z</dcterms:created>
  <dcterms:modified xsi:type="dcterms:W3CDTF">2024-10-03T09:14:42Z</dcterms:modified>
  <dc:identifier>DAFZOUBv4KE</dc:identifier>
</cp:coreProperties>
</file>